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6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D0FB-BBF8-4320-A53A-CB6130C36F34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42BCC-5087-456A-93DE-C77BA99F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08720"/>
            <a:ext cx="7772400" cy="274028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«Как </a:t>
            </a:r>
            <a:r>
              <a:rPr lang="ru-RU" b="1" dirty="0">
                <a:solidFill>
                  <a:srgbClr val="7030A0"/>
                </a:solidFill>
              </a:rPr>
              <a:t>защититься 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от </a:t>
            </a:r>
            <a:r>
              <a:rPr lang="ru-RU" b="1" dirty="0" err="1">
                <a:solidFill>
                  <a:srgbClr val="7030A0"/>
                </a:solidFill>
              </a:rPr>
              <a:t>коронавируса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2019-</a:t>
            </a:r>
            <a:r>
              <a:rPr lang="en-US" b="1" dirty="0" err="1" smtClean="0">
                <a:solidFill>
                  <a:srgbClr val="7030A0"/>
                </a:solidFill>
              </a:rPr>
              <a:t>nCoV</a:t>
            </a:r>
            <a:r>
              <a:rPr lang="ru-RU" b="1" dirty="0" smtClean="0">
                <a:solidFill>
                  <a:srgbClr val="7030A0"/>
                </a:solidFill>
              </a:rPr>
              <a:t>»</a:t>
            </a: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4578" name="Picture 2" descr="https://ngsochi.com/images/2020/4/virus_attac-1024x671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2420888"/>
            <a:ext cx="4191947" cy="274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183880" cy="1525920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>
                <a:solidFill>
                  <a:srgbClr val="C00000"/>
                </a:solidFill>
              </a:rPr>
              <a:t>Коронавирусы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7030A0"/>
                </a:solidFill>
              </a:rPr>
              <a:t>— это семейство вирусов, которые преимущественно поражают животных, но в некоторых случаях могут передаваться человеку. 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1026" name="Shape 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7544" y="476672"/>
            <a:ext cx="587692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157192"/>
            <a:ext cx="818388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C00000"/>
                </a:solidFill>
              </a:rPr>
              <a:t>Каковы симптомы заболевания, вызванного новым </a:t>
            </a:r>
            <a:r>
              <a:rPr lang="ru-RU" sz="3100" dirty="0" err="1" smtClean="0">
                <a:solidFill>
                  <a:srgbClr val="C00000"/>
                </a:solidFill>
              </a:rPr>
              <a:t>коронавирусом</a:t>
            </a:r>
            <a:r>
              <a:rPr lang="ru-RU" dirty="0" smtClean="0">
                <a:solidFill>
                  <a:srgbClr val="C00000"/>
                </a:solidFill>
              </a:rPr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183880" cy="4187952"/>
          </a:xfrm>
        </p:spPr>
        <p:txBody>
          <a:bodyPr/>
          <a:lstStyle/>
          <a:p>
            <a:r>
              <a:rPr lang="ru-RU" b="1" dirty="0" smtClean="0">
                <a:latin typeface="Arial Black" pitchFamily="34" charset="0"/>
              </a:rPr>
              <a:t>Чувство усталости</a:t>
            </a:r>
          </a:p>
          <a:p>
            <a:endParaRPr lang="ru-RU" b="1" dirty="0" smtClean="0">
              <a:latin typeface="Arial Black" pitchFamily="34" charset="0"/>
            </a:endParaRPr>
          </a:p>
          <a:p>
            <a:r>
              <a:rPr lang="ru-RU" b="1" dirty="0" smtClean="0">
                <a:latin typeface="Arial Black" pitchFamily="34" charset="0"/>
              </a:rPr>
              <a:t>Затруднённое дыхание</a:t>
            </a:r>
          </a:p>
          <a:p>
            <a:endParaRPr lang="ru-RU" b="1" dirty="0" smtClean="0">
              <a:latin typeface="Arial Black" pitchFamily="34" charset="0"/>
            </a:endParaRPr>
          </a:p>
          <a:p>
            <a:r>
              <a:rPr lang="ru-RU" b="1" dirty="0" smtClean="0">
                <a:latin typeface="Arial Black" pitchFamily="34" charset="0"/>
              </a:rPr>
              <a:t>Высокая температура</a:t>
            </a:r>
          </a:p>
          <a:p>
            <a:endParaRPr lang="ru-RU" b="1" dirty="0" smtClean="0">
              <a:latin typeface="Arial Black" pitchFamily="34" charset="0"/>
            </a:endParaRPr>
          </a:p>
          <a:p>
            <a:r>
              <a:rPr lang="ru-RU" b="1" dirty="0" smtClean="0">
                <a:latin typeface="Arial Black" pitchFamily="34" charset="0"/>
              </a:rPr>
              <a:t>Кашель и / или боль в горле</a:t>
            </a:r>
          </a:p>
          <a:p>
            <a:endParaRPr lang="ru-RU" dirty="0"/>
          </a:p>
        </p:txBody>
      </p:sp>
      <p:pic>
        <p:nvPicPr>
          <p:cNvPr id="2050" name="Picutre 1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08104" y="0"/>
            <a:ext cx="3635896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7321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Как передаётся </a:t>
            </a:r>
            <a:r>
              <a:rPr lang="ru-RU" dirty="0" err="1" smtClean="0">
                <a:solidFill>
                  <a:srgbClr val="C00000"/>
                </a:solidFill>
              </a:rPr>
              <a:t>коронавирус</a:t>
            </a:r>
            <a:r>
              <a:rPr lang="ru-RU" dirty="0" smtClean="0">
                <a:solidFill>
                  <a:srgbClr val="C00000"/>
                </a:solidFill>
              </a:rPr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Коронавирус</a:t>
            </a:r>
            <a:r>
              <a:rPr lang="ru-RU" dirty="0" smtClean="0"/>
              <a:t> распространяется через капли, которые образуются, когда инфицированный человек кашляет или чихает.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Он может распространяться, когда кто-то касается любой загрязнённой поверхности, например дверной ручки.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Люди заражаются, когда они касаются загрязнёнными руками рта, носа или глаз.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17840"/>
            <a:ext cx="818388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Как защитить себя от заражения </a:t>
            </a:r>
            <a:r>
              <a:rPr lang="ru-RU" dirty="0" err="1" smtClean="0">
                <a:solidFill>
                  <a:srgbClr val="C00000"/>
                </a:solidFill>
              </a:rPr>
              <a:t>коронавирусом</a:t>
            </a:r>
            <a:r>
              <a:rPr lang="ru-RU" dirty="0" smtClean="0">
                <a:solidFill>
                  <a:srgbClr val="C00000"/>
                </a:solidFill>
              </a:rPr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30352"/>
            <a:ext cx="8784976" cy="48428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Поддерживайте чистоту рук и поверхностей</a:t>
            </a:r>
          </a:p>
          <a:p>
            <a:endParaRPr lang="ru-RU" dirty="0" smtClean="0"/>
          </a:p>
          <a:p>
            <a:r>
              <a:rPr lang="ru-RU" dirty="0" smtClean="0"/>
              <a:t>Старайтесь не касаться рта, носа или глаз немытыми руками.</a:t>
            </a:r>
          </a:p>
          <a:p>
            <a:endParaRPr lang="ru-RU" dirty="0" smtClean="0"/>
          </a:p>
          <a:p>
            <a:r>
              <a:rPr lang="ru-RU" dirty="0" smtClean="0"/>
              <a:t>Носите с собой одноразовые салфетки и всегда прикрывайте нос и рот, когда вы кашляете или чихаете.</a:t>
            </a:r>
          </a:p>
          <a:p>
            <a:endParaRPr lang="ru-RU" dirty="0" smtClean="0"/>
          </a:p>
          <a:p>
            <a:r>
              <a:rPr lang="ru-RU" dirty="0" smtClean="0"/>
              <a:t>Не ешьте еду из общих упаковок или посуды</a:t>
            </a:r>
          </a:p>
          <a:p>
            <a:endParaRPr lang="ru-RU" dirty="0" smtClean="0"/>
          </a:p>
          <a:p>
            <a:r>
              <a:rPr lang="ru-RU" dirty="0" smtClean="0"/>
              <a:t>Избегайте приветственных рукопожатий и поцелуев в щеку.</a:t>
            </a:r>
          </a:p>
          <a:p>
            <a:endParaRPr lang="ru-RU" dirty="0" smtClean="0"/>
          </a:p>
          <a:p>
            <a:r>
              <a:rPr lang="ru-RU" dirty="0" smtClean="0"/>
              <a:t>На работе- регулярно очищайте поверхности и устройства, к которым вы прикасаетесь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dostup1.ru/netcat_files/Image2018/2020/02/01/medmaska_pravila_nosheniya_infografika.jpg"/>
          <p:cNvPicPr>
            <a:picLocks noChangeAspect="1" noChangeArrowheads="1"/>
          </p:cNvPicPr>
          <p:nvPr/>
        </p:nvPicPr>
        <p:blipFill>
          <a:blip r:embed="rId2" cstate="print"/>
          <a:srcRect b="7456"/>
          <a:stretch>
            <a:fillRect/>
          </a:stretch>
        </p:blipFill>
        <p:spPr bwMode="auto">
          <a:xfrm>
            <a:off x="1115616" y="0"/>
            <a:ext cx="698477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66124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можно сделать дома.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Расскажите детям о профилактике </a:t>
            </a:r>
            <a:r>
              <a:rPr lang="ru-RU" dirty="0" err="1" smtClean="0"/>
              <a:t>коронавируса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Нельзя делиться зубными щётками и другими предметами личной гигиены.</a:t>
            </a:r>
          </a:p>
          <a:p>
            <a:endParaRPr lang="ru-RU" dirty="0" smtClean="0"/>
          </a:p>
          <a:p>
            <a:r>
              <a:rPr lang="ru-RU" dirty="0" smtClean="0"/>
              <a:t>Часто проветривайте помещение.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8198" name="Picture 6" descr="https://klinikanz.ru/wp-content/uploads/2019/03/2019-03-04_17582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15616" y="3861048"/>
            <a:ext cx="6667500" cy="1760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435280" cy="13819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В чем разница между </a:t>
            </a:r>
            <a:r>
              <a:rPr lang="ru-RU" dirty="0" err="1" smtClean="0">
                <a:solidFill>
                  <a:srgbClr val="00B050"/>
                </a:solidFill>
              </a:rPr>
              <a:t>коронавирусом</a:t>
            </a:r>
            <a:r>
              <a:rPr lang="ru-RU" dirty="0" smtClean="0">
                <a:solidFill>
                  <a:srgbClr val="00B050"/>
                </a:solidFill>
              </a:rPr>
              <a:t> и вирусом гриппа?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183880" cy="2538608"/>
          </a:xfrm>
        </p:spPr>
        <p:txBody>
          <a:bodyPr/>
          <a:lstStyle/>
          <a:p>
            <a:r>
              <a:rPr lang="ru-RU" dirty="0" smtClean="0"/>
              <a:t>Симптомы схожи, но </a:t>
            </a:r>
            <a:r>
              <a:rPr lang="ru-RU" b="1" dirty="0" smtClean="0">
                <a:solidFill>
                  <a:srgbClr val="C00000"/>
                </a:solidFill>
              </a:rPr>
              <a:t>вирусы гриппа </a:t>
            </a:r>
            <a:r>
              <a:rPr lang="ru-RU" dirty="0" smtClean="0"/>
              <a:t>размножаются очень быстро </a:t>
            </a:r>
            <a:r>
              <a:rPr lang="ru-RU" b="1" dirty="0" smtClean="0">
                <a:solidFill>
                  <a:srgbClr val="C00000"/>
                </a:solidFill>
              </a:rPr>
              <a:t>через два-три дня</a:t>
            </a:r>
            <a:r>
              <a:rPr lang="ru-RU" dirty="0" smtClean="0"/>
              <a:t> после заражения, а </a:t>
            </a:r>
            <a:r>
              <a:rPr lang="ru-RU" b="1" dirty="0" err="1" smtClean="0">
                <a:solidFill>
                  <a:srgbClr val="7030A0"/>
                </a:solidFill>
              </a:rPr>
              <a:t>коронавирусу</a:t>
            </a:r>
            <a:r>
              <a:rPr lang="ru-RU" dirty="0" smtClean="0"/>
              <a:t> требуется для этого       </a:t>
            </a:r>
            <a:r>
              <a:rPr lang="ru-RU" b="1" dirty="0" smtClean="0">
                <a:solidFill>
                  <a:srgbClr val="7030A0"/>
                </a:solidFill>
              </a:rPr>
              <a:t>до 14 дней.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sun9-45.userapi.com/c851428/v851428518/1e0160/P5qBRyBJA7k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304801"/>
            <a:ext cx="9429750" cy="7162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218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«Как защититься  от коронавируса  2019-nCoV» </vt:lpstr>
      <vt:lpstr>Коронавирусы — это семейство вирусов, которые преимущественно поражают животных, но в некоторых случаях могут передаваться человеку. </vt:lpstr>
      <vt:lpstr>Каковы симптомы заболевания, вызванного новым коронавирусом? </vt:lpstr>
      <vt:lpstr>Как передаётся коронавирус? </vt:lpstr>
      <vt:lpstr>Как защитить себя от заражения коронавирусом? </vt:lpstr>
      <vt:lpstr>Слайд 6</vt:lpstr>
      <vt:lpstr>Что можно сделать дома. </vt:lpstr>
      <vt:lpstr>В чем разница между коронавирусом и вирусом гриппа?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защититься  от коронавируса  2019-nCoV»</dc:title>
  <dc:creator>User</dc:creator>
  <cp:lastModifiedBy>Учитель</cp:lastModifiedBy>
  <cp:revision>15</cp:revision>
  <dcterms:created xsi:type="dcterms:W3CDTF">2020-02-03T15:51:08Z</dcterms:created>
  <dcterms:modified xsi:type="dcterms:W3CDTF">2020-04-04T03:42:56Z</dcterms:modified>
</cp:coreProperties>
</file>