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6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FA9E-F52B-4DB2-82BC-54B17837E76C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E2AF-B548-458F-878A-FAA1436591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633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FA9E-F52B-4DB2-82BC-54B17837E76C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E2AF-B548-458F-878A-FAA1436591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277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FA9E-F52B-4DB2-82BC-54B17837E76C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E2AF-B548-458F-878A-FAA1436591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713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FA9E-F52B-4DB2-82BC-54B17837E76C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E2AF-B548-458F-878A-FAA1436591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878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FA9E-F52B-4DB2-82BC-54B17837E76C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E2AF-B548-458F-878A-FAA1436591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740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FA9E-F52B-4DB2-82BC-54B17837E76C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E2AF-B548-458F-878A-FAA1436591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5739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FA9E-F52B-4DB2-82BC-54B17837E76C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E2AF-B548-458F-878A-FAA1436591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156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FA9E-F52B-4DB2-82BC-54B17837E76C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E2AF-B548-458F-878A-FAA1436591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115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FA9E-F52B-4DB2-82BC-54B17837E76C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E2AF-B548-458F-878A-FAA1436591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344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FA9E-F52B-4DB2-82BC-54B17837E76C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E2AF-B548-458F-878A-FAA1436591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579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FA9E-F52B-4DB2-82BC-54B17837E76C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E2AF-B548-458F-878A-FAA1436591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465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3FA9E-F52B-4DB2-82BC-54B17837E76C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1E2AF-B548-458F-878A-FAA1436591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341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001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56203" y="4329151"/>
            <a:ext cx="9144000" cy="1655762"/>
          </a:xfrm>
        </p:spPr>
        <p:txBody>
          <a:bodyPr>
            <a:normAutofit fontScale="925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КГУ «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Красиловская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СОШ» отдела образования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Щербактинского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района, управления образования Павлодарской области.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4" descr="https://www.ppt-backgrounds.net/thumbs/blue-wavy-ppt-template-for-presentation--ppt---download-templates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s://www.ppt-backgrounds.net/thumbs/blue-wavy-ppt-template-for-presentation--ppt---download-templates.jpeg"/>
          <p:cNvSpPr>
            <a:spLocks noGrp="1" noChangeAspect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 учащихся 11 класса в 2021 году.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10" descr="https://www.ppt-backgrounds.net/thumbs/blue-wavy-ppt-template-for-presentation--ppt---download-templates.jpe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670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7361"/>
            <a:ext cx="12192000" cy="8001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5318" y="134461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обучающихся 11(12) классов – процедура, проводимая с целью определения степени освоения обучающимися объема учебных дисциплин, предусмотренных государственным общеобязательным стандартом общего среднего образования.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9886" y="3926098"/>
            <a:ext cx="8801559" cy="1868774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lang="ru-RU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школьные выпускные экзамены </a:t>
            </a:r>
          </a:p>
          <a:p>
            <a:r>
              <a:rPr lang="ru-RU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проведения: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базе школы, где обучается выпускник </a:t>
            </a:r>
          </a:p>
          <a:p>
            <a:r>
              <a:rPr lang="ru-RU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ориентировочно с 29.05.2021 - 09.06.2021.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238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001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7682" y="1498294"/>
            <a:ext cx="10156635" cy="551945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4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 для обучающихся 11 (12) класса проводится в </a:t>
            </a:r>
            <a:r>
              <a:rPr lang="ru-RU" sz="34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следующих формах, приказ № 373 от 28.08.2020 г.:</a:t>
            </a:r>
            <a:endParaRPr lang="ru-RU" sz="34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письменного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 по русскому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языку в форме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эссе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3 часа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письменного экзамена по алгебре и началам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– 5 часов;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тестирования по истории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Казахстана – 80 минут;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тестирования по казахскому языку в школах с русским/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языком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языком обучения – 80 минут;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тестирования по предмету по выбору (Физика, Химия, Биология,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Геометрия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Всемирная история, Основы права, Литература, Иностранный язык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(английский/французский/немецкий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340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</a:t>
            </a:r>
            <a:r>
              <a:rPr lang="ru-RU" sz="3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80 минут"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933282" y="174855"/>
            <a:ext cx="49429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приказ Министра образования и науки Республики Казахстан</a:t>
            </a:r>
          </a:p>
          <a:p>
            <a:pPr algn="just"/>
            <a:r>
              <a:rPr lang="ru-RU" sz="1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18 марта 2008 года № 125 "Об утверждении Типовых правил проведения текущего</a:t>
            </a:r>
          </a:p>
          <a:p>
            <a:pPr algn="just"/>
            <a:r>
              <a:rPr lang="ru-RU" sz="1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успеваемости, промежуточной и итоговой аттестации обучающихся для</a:t>
            </a:r>
          </a:p>
          <a:p>
            <a:pPr algn="just"/>
            <a:r>
              <a:rPr lang="ru-RU" sz="1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среднего, технического и профессионального, </a:t>
            </a:r>
            <a:r>
              <a:rPr lang="ru-RU" sz="1000" b="0" i="0" u="none" strike="noStrike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послесреднего</a:t>
            </a:r>
            <a:r>
              <a:rPr lang="ru-RU" sz="1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</a:t>
            </a:r>
          </a:p>
          <a:p>
            <a:pPr algn="just"/>
            <a:r>
              <a:rPr lang="ru-RU" sz="1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algn="just"/>
            <a:r>
              <a:rPr lang="ru-RU" sz="1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Министра образования и науки Республики Казахстан от 28 августа 2020 года</a:t>
            </a:r>
          </a:p>
          <a:p>
            <a:pPr algn="just"/>
            <a:r>
              <a:rPr lang="ru-RU" sz="1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373.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01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221</Words>
  <Application>Microsoft Office PowerPoint</Application>
  <PresentationFormat>Произвольный</PresentationFormat>
  <Paragraphs>20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Итоговая аттестация учащихся 11 класса в 2021 году.</vt:lpstr>
      <vt:lpstr> Итоговая аттестация обучающихся 11(12) классов – процедура, проводимая с целью определения степени освоения обучающимися объема учебных дисциплин, предусмотренных государственным общеобязательным стандартом общего среднего образования.  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аттестация учащихся 11 класса в 2021 году</dc:title>
  <dc:creator>ZDUR</dc:creator>
  <cp:lastModifiedBy>Жас_дарын</cp:lastModifiedBy>
  <cp:revision>7</cp:revision>
  <dcterms:created xsi:type="dcterms:W3CDTF">2021-02-15T05:50:12Z</dcterms:created>
  <dcterms:modified xsi:type="dcterms:W3CDTF">2021-03-18T02:31:37Z</dcterms:modified>
</cp:coreProperties>
</file>