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96" r:id="rId5"/>
  </p:sldMasterIdLst>
  <p:notesMasterIdLst>
    <p:notesMasterId r:id="rId15"/>
  </p:notesMasterIdLst>
  <p:sldIdLst>
    <p:sldId id="262" r:id="rId6"/>
    <p:sldId id="385" r:id="rId7"/>
    <p:sldId id="391" r:id="rId8"/>
    <p:sldId id="392" r:id="rId9"/>
    <p:sldId id="379" r:id="rId10"/>
    <p:sldId id="397" r:id="rId11"/>
    <p:sldId id="398" r:id="rId12"/>
    <p:sldId id="396" r:id="rId13"/>
    <p:sldId id="393" r:id="rId14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ofuddin Kaldarov" initials="SK" lastIdx="3" clrIdx="0">
    <p:extLst>
      <p:ext uri="{19B8F6BF-5375-455C-9EA6-DF929625EA0E}">
        <p15:presenceInfo xmlns:p15="http://schemas.microsoft.com/office/powerpoint/2012/main" xmlns="" userId="4d74b4f7294dbb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0B4"/>
    <a:srgbClr val="BFBFBF"/>
    <a:srgbClr val="8EA9DB"/>
    <a:srgbClr val="F5F5F5"/>
    <a:srgbClr val="C7E0B5"/>
    <a:srgbClr val="FF4040"/>
    <a:srgbClr val="C4DFB1"/>
    <a:srgbClr val="FF6600"/>
    <a:srgbClr val="F8A2A4"/>
    <a:srgbClr val="F365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032" autoAdjust="0"/>
  </p:normalViewPr>
  <p:slideViewPr>
    <p:cSldViewPr snapToGrid="0" showGuides="1">
      <p:cViewPr>
        <p:scale>
          <a:sx n="117" d="100"/>
          <a:sy n="117" d="100"/>
        </p:scale>
        <p:origin x="-36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Шамшидинова Куляш Ногатаевна" userId="20b1ad9b-b091-44d3-b234-9f709e3dc80d" providerId="ADAL" clId="{C13BEAA8-F2A4-48A4-AB68-9E61ADC178AD}"/>
    <pc:docChg chg="undo custSel modSld">
      <pc:chgData name="Шамшидинова Куляш Ногатаевна" userId="20b1ad9b-b091-44d3-b234-9f709e3dc80d" providerId="ADAL" clId="{C13BEAA8-F2A4-48A4-AB68-9E61ADC178AD}" dt="2022-02-07T09:18:16.897" v="72" actId="207"/>
      <pc:docMkLst>
        <pc:docMk/>
      </pc:docMkLst>
      <pc:sldChg chg="modSp mod">
        <pc:chgData name="Шамшидинова Куляш Ногатаевна" userId="20b1ad9b-b091-44d3-b234-9f709e3dc80d" providerId="ADAL" clId="{C13BEAA8-F2A4-48A4-AB68-9E61ADC178AD}" dt="2022-02-07T09:16:52.454" v="48" actId="2164"/>
        <pc:sldMkLst>
          <pc:docMk/>
          <pc:sldMk cId="1497211495" sldId="378"/>
        </pc:sldMkLst>
        <pc:graphicFrameChg chg="modGraphic">
          <ac:chgData name="Шамшидинова Куляш Ногатаевна" userId="20b1ad9b-b091-44d3-b234-9f709e3dc80d" providerId="ADAL" clId="{C13BEAA8-F2A4-48A4-AB68-9E61ADC178AD}" dt="2022-02-07T09:16:52.454" v="48" actId="2164"/>
          <ac:graphicFrameMkLst>
            <pc:docMk/>
            <pc:sldMk cId="1497211495" sldId="378"/>
            <ac:graphicFrameMk id="4" creationId="{00000000-0000-0000-0000-000000000000}"/>
          </ac:graphicFrameMkLst>
        </pc:graphicFrameChg>
      </pc:sldChg>
      <pc:sldChg chg="modSp mod">
        <pc:chgData name="Шамшидинова Куляш Ногатаевна" userId="20b1ad9b-b091-44d3-b234-9f709e3dc80d" providerId="ADAL" clId="{C13BEAA8-F2A4-48A4-AB68-9E61ADC178AD}" dt="2022-02-07T09:15:22.074" v="45" actId="207"/>
        <pc:sldMkLst>
          <pc:docMk/>
          <pc:sldMk cId="3301965477" sldId="379"/>
        </pc:sldMkLst>
        <pc:graphicFrameChg chg="modGraphic">
          <ac:chgData name="Шамшидинова Куляш Ногатаевна" userId="20b1ad9b-b091-44d3-b234-9f709e3dc80d" providerId="ADAL" clId="{C13BEAA8-F2A4-48A4-AB68-9E61ADC178AD}" dt="2022-02-07T09:15:22.074" v="45" actId="207"/>
          <ac:graphicFrameMkLst>
            <pc:docMk/>
            <pc:sldMk cId="3301965477" sldId="379"/>
            <ac:graphicFrameMk id="17" creationId="{00000000-0000-0000-0000-000000000000}"/>
          </ac:graphicFrameMkLst>
        </pc:graphicFrameChg>
      </pc:sldChg>
      <pc:sldChg chg="modSp mod">
        <pc:chgData name="Шамшидинова Куляш Ногатаевна" userId="20b1ad9b-b091-44d3-b234-9f709e3dc80d" providerId="ADAL" clId="{C13BEAA8-F2A4-48A4-AB68-9E61ADC178AD}" dt="2022-02-07T09:14:43.401" v="40" actId="207"/>
        <pc:sldMkLst>
          <pc:docMk/>
          <pc:sldMk cId="3743348487" sldId="392"/>
        </pc:sldMkLst>
        <pc:graphicFrameChg chg="modGraphic">
          <ac:chgData name="Шамшидинова Куляш Ногатаевна" userId="20b1ad9b-b091-44d3-b234-9f709e3dc80d" providerId="ADAL" clId="{C13BEAA8-F2A4-48A4-AB68-9E61ADC178AD}" dt="2022-02-07T09:14:43.401" v="40" actId="207"/>
          <ac:graphicFrameMkLst>
            <pc:docMk/>
            <pc:sldMk cId="3743348487" sldId="392"/>
            <ac:graphicFrameMk id="7" creationId="{5625E009-A8CB-4EF2-B7A2-6B57740B17C4}"/>
          </ac:graphicFrameMkLst>
        </pc:graphicFrameChg>
      </pc:sldChg>
      <pc:sldChg chg="modSp mod">
        <pc:chgData name="Шамшидинова Куляш Ногатаевна" userId="20b1ad9b-b091-44d3-b234-9f709e3dc80d" providerId="ADAL" clId="{C13BEAA8-F2A4-48A4-AB68-9E61ADC178AD}" dt="2022-02-07T09:18:16.897" v="72" actId="207"/>
        <pc:sldMkLst>
          <pc:docMk/>
          <pc:sldMk cId="3578273773" sldId="393"/>
        </pc:sldMkLst>
        <pc:spChg chg="mod">
          <ac:chgData name="Шамшидинова Куляш Ногатаевна" userId="20b1ad9b-b091-44d3-b234-9f709e3dc80d" providerId="ADAL" clId="{C13BEAA8-F2A4-48A4-AB68-9E61ADC178AD}" dt="2022-02-07T09:18:16.897" v="72" actId="207"/>
          <ac:spMkLst>
            <pc:docMk/>
            <pc:sldMk cId="3578273773" sldId="393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E2289-A168-4CA7-992F-4BB50C06B6E0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8CA4C-157A-4929-936E-7A05F269C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50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8CA4C-157A-4929-936E-7A05F269C8D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08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8CA4C-157A-4929-936E-7A05F269C8D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8CA4C-157A-4929-936E-7A05F269C8D5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70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8CA4C-157A-4929-936E-7A05F269C8D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83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7.sv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8FE3A616-C2A3-48F9-9A42-639C11C466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34"/>
            <a:ext cx="12192000" cy="685086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7DD2D84-A580-48DD-B661-88D436708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ECC444D-5014-4C24-800E-8324BE5FF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64800"/>
            <a:ext cx="9144000" cy="1593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9447E9-CF51-4376-A743-37C2E7575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FAE4-3A7C-4D3B-A09D-A2C927AF4E1C}" type="datetime1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DB9CF76-DF5E-45A2-8DBC-CF014CDE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F764117-03B4-40C5-8AC8-6CF7A6B3D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E93EFDB3-7E8E-48BC-9987-2642ECC72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7" y="136525"/>
            <a:ext cx="41148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92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10FF03-03AD-41F5-93FB-DE9849D4D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230EDC6-AF7C-4853-A71C-7F444483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4580-25CB-44DC-BE93-2A66867E192C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3CBA846-60EC-4F10-9247-5C1B0B1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133D83A-968A-4B86-8D77-C2E0CBC75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Фигура, имеющая форму буквы L 5">
            <a:extLst>
              <a:ext uri="{FF2B5EF4-FFF2-40B4-BE49-F238E27FC236}">
                <a16:creationId xmlns="" xmlns:a16="http://schemas.microsoft.com/office/drawing/2014/main" id="{1E005C2B-AE85-400C-9EB0-DA2CA8604C89}"/>
              </a:ext>
            </a:extLst>
          </p:cNvPr>
          <p:cNvSpPr/>
          <p:nvPr userDrawn="1"/>
        </p:nvSpPr>
        <p:spPr>
          <a:xfrm flipH="1">
            <a:off x="-2" y="3271344"/>
            <a:ext cx="2238704" cy="244366"/>
          </a:xfrm>
          <a:prstGeom prst="corne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Фигура, имеющая форму буквы L 6">
            <a:extLst>
              <a:ext uri="{FF2B5EF4-FFF2-40B4-BE49-F238E27FC236}">
                <a16:creationId xmlns="" xmlns:a16="http://schemas.microsoft.com/office/drawing/2014/main" id="{52644E51-4073-496C-8791-07182A958FB2}"/>
              </a:ext>
            </a:extLst>
          </p:cNvPr>
          <p:cNvSpPr/>
          <p:nvPr userDrawn="1"/>
        </p:nvSpPr>
        <p:spPr>
          <a:xfrm flipH="1" flipV="1">
            <a:off x="2238701" y="3393527"/>
            <a:ext cx="1324303" cy="244366"/>
          </a:xfrm>
          <a:prstGeom prst="corner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B5668A6B-AD7D-4DB7-9547-03901464DA16}"/>
              </a:ext>
            </a:extLst>
          </p:cNvPr>
          <p:cNvSpPr/>
          <p:nvPr userDrawn="1"/>
        </p:nvSpPr>
        <p:spPr>
          <a:xfrm>
            <a:off x="1255351" y="1385884"/>
            <a:ext cx="1872103" cy="18721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4AF5B14A-A2A5-4E56-AE80-35BBE8DD1E6F}"/>
              </a:ext>
            </a:extLst>
          </p:cNvPr>
          <p:cNvSpPr/>
          <p:nvPr userDrawn="1"/>
        </p:nvSpPr>
        <p:spPr>
          <a:xfrm>
            <a:off x="2579654" y="3635484"/>
            <a:ext cx="1872103" cy="187210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Фигура, имеющая форму буквы L 9">
            <a:extLst>
              <a:ext uri="{FF2B5EF4-FFF2-40B4-BE49-F238E27FC236}">
                <a16:creationId xmlns="" xmlns:a16="http://schemas.microsoft.com/office/drawing/2014/main" id="{2BB79B30-C90E-4108-983D-8017480999DC}"/>
              </a:ext>
            </a:extLst>
          </p:cNvPr>
          <p:cNvSpPr/>
          <p:nvPr userDrawn="1"/>
        </p:nvSpPr>
        <p:spPr>
          <a:xfrm flipH="1">
            <a:off x="3563004" y="3271344"/>
            <a:ext cx="1324305" cy="244366"/>
          </a:xfrm>
          <a:prstGeom prst="corne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C220E963-791F-4346-96C8-DAFCD9B2EC1A}"/>
              </a:ext>
            </a:extLst>
          </p:cNvPr>
          <p:cNvSpPr/>
          <p:nvPr userDrawn="1"/>
        </p:nvSpPr>
        <p:spPr>
          <a:xfrm>
            <a:off x="3903959" y="1399241"/>
            <a:ext cx="1872103" cy="18721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Фигура, имеющая форму буквы L 11">
            <a:extLst>
              <a:ext uri="{FF2B5EF4-FFF2-40B4-BE49-F238E27FC236}">
                <a16:creationId xmlns="" xmlns:a16="http://schemas.microsoft.com/office/drawing/2014/main" id="{A1F2BE48-9D32-4800-9386-78EE31FBA443}"/>
              </a:ext>
            </a:extLst>
          </p:cNvPr>
          <p:cNvSpPr/>
          <p:nvPr userDrawn="1"/>
        </p:nvSpPr>
        <p:spPr>
          <a:xfrm flipH="1" flipV="1">
            <a:off x="4887306" y="3393527"/>
            <a:ext cx="1324303" cy="244366"/>
          </a:xfrm>
          <a:prstGeom prst="corne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39243131-CED4-49B0-B083-22C6D42A3E76}"/>
              </a:ext>
            </a:extLst>
          </p:cNvPr>
          <p:cNvSpPr/>
          <p:nvPr userDrawn="1"/>
        </p:nvSpPr>
        <p:spPr>
          <a:xfrm>
            <a:off x="5228259" y="3635484"/>
            <a:ext cx="1872103" cy="187210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Фигура, имеющая форму буквы L 13">
            <a:extLst>
              <a:ext uri="{FF2B5EF4-FFF2-40B4-BE49-F238E27FC236}">
                <a16:creationId xmlns="" xmlns:a16="http://schemas.microsoft.com/office/drawing/2014/main" id="{AA6AED3F-A967-4E15-9866-60D1234D3CE0}"/>
              </a:ext>
            </a:extLst>
          </p:cNvPr>
          <p:cNvSpPr/>
          <p:nvPr userDrawn="1"/>
        </p:nvSpPr>
        <p:spPr>
          <a:xfrm flipH="1">
            <a:off x="6211609" y="3271344"/>
            <a:ext cx="1324305" cy="244366"/>
          </a:xfrm>
          <a:prstGeom prst="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FAD14D1D-9BD1-4FFF-B9AD-5D1D2B4C46EE}"/>
              </a:ext>
            </a:extLst>
          </p:cNvPr>
          <p:cNvSpPr/>
          <p:nvPr userDrawn="1"/>
        </p:nvSpPr>
        <p:spPr>
          <a:xfrm>
            <a:off x="6552564" y="1399241"/>
            <a:ext cx="1872103" cy="187210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Фигура, имеющая форму буквы L 15">
            <a:extLst>
              <a:ext uri="{FF2B5EF4-FFF2-40B4-BE49-F238E27FC236}">
                <a16:creationId xmlns="" xmlns:a16="http://schemas.microsoft.com/office/drawing/2014/main" id="{0815C8F0-99F5-4171-A8B0-64BBA2A50270}"/>
              </a:ext>
            </a:extLst>
          </p:cNvPr>
          <p:cNvSpPr/>
          <p:nvPr userDrawn="1"/>
        </p:nvSpPr>
        <p:spPr>
          <a:xfrm flipH="1" flipV="1">
            <a:off x="7535911" y="3393527"/>
            <a:ext cx="1324303" cy="244366"/>
          </a:xfrm>
          <a:prstGeom prst="corne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EB687AA5-17A5-4523-8633-32365949E28E}"/>
              </a:ext>
            </a:extLst>
          </p:cNvPr>
          <p:cNvSpPr/>
          <p:nvPr userDrawn="1"/>
        </p:nvSpPr>
        <p:spPr>
          <a:xfrm>
            <a:off x="7876864" y="3637893"/>
            <a:ext cx="1872103" cy="18721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Фигура, имеющая форму буквы L 17">
            <a:extLst>
              <a:ext uri="{FF2B5EF4-FFF2-40B4-BE49-F238E27FC236}">
                <a16:creationId xmlns="" xmlns:a16="http://schemas.microsoft.com/office/drawing/2014/main" id="{ABCA647B-3937-4954-A274-6A76AAFECD4C}"/>
              </a:ext>
            </a:extLst>
          </p:cNvPr>
          <p:cNvSpPr/>
          <p:nvPr userDrawn="1"/>
        </p:nvSpPr>
        <p:spPr>
          <a:xfrm flipH="1">
            <a:off x="8860214" y="3271344"/>
            <a:ext cx="1324305" cy="244366"/>
          </a:xfrm>
          <a:prstGeom prst="corne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Овал 18">
            <a:extLst>
              <a:ext uri="{FF2B5EF4-FFF2-40B4-BE49-F238E27FC236}">
                <a16:creationId xmlns="" xmlns:a16="http://schemas.microsoft.com/office/drawing/2014/main" id="{3195D8A8-470A-4447-8E51-4C267B4937F3}"/>
              </a:ext>
            </a:extLst>
          </p:cNvPr>
          <p:cNvSpPr/>
          <p:nvPr userDrawn="1"/>
        </p:nvSpPr>
        <p:spPr>
          <a:xfrm>
            <a:off x="9201169" y="1399241"/>
            <a:ext cx="1872103" cy="18721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030C94F4-3ECE-4797-941D-30B66451A254}"/>
              </a:ext>
            </a:extLst>
          </p:cNvPr>
          <p:cNvSpPr/>
          <p:nvPr userDrawn="1"/>
        </p:nvSpPr>
        <p:spPr>
          <a:xfrm>
            <a:off x="1936416" y="1383475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1</a:t>
            </a:r>
            <a:endParaRPr lang="ru-RU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DCC41A03-00E5-45E4-8862-373147A59583}"/>
              </a:ext>
            </a:extLst>
          </p:cNvPr>
          <p:cNvSpPr/>
          <p:nvPr userDrawn="1"/>
        </p:nvSpPr>
        <p:spPr>
          <a:xfrm>
            <a:off x="4585023" y="1399241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3</a:t>
            </a:r>
            <a:endParaRPr lang="ru-RU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719D71D7-0A99-4F29-B88A-5EEE2BDCAB73}"/>
              </a:ext>
            </a:extLst>
          </p:cNvPr>
          <p:cNvSpPr/>
          <p:nvPr userDrawn="1"/>
        </p:nvSpPr>
        <p:spPr>
          <a:xfrm>
            <a:off x="7233629" y="1399241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6"/>
                </a:solidFill>
                <a:latin typeface="Arial Narrow" panose="020B0606020202030204" pitchFamily="34" charset="0"/>
              </a:rPr>
              <a:t>5</a:t>
            </a:r>
            <a:endParaRPr lang="ru-RU" b="1" dirty="0">
              <a:solidFill>
                <a:schemeClr val="accent6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Овал 22">
            <a:extLst>
              <a:ext uri="{FF2B5EF4-FFF2-40B4-BE49-F238E27FC236}">
                <a16:creationId xmlns="" xmlns:a16="http://schemas.microsoft.com/office/drawing/2014/main" id="{9C94F31F-EC4D-4AC4-9284-E97F0251619F}"/>
              </a:ext>
            </a:extLst>
          </p:cNvPr>
          <p:cNvSpPr/>
          <p:nvPr userDrawn="1"/>
        </p:nvSpPr>
        <p:spPr>
          <a:xfrm>
            <a:off x="3242424" y="3637068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2</a:t>
            </a:r>
            <a:endParaRPr lang="ru-RU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22215F98-22EB-4B09-AA23-49162460B943}"/>
              </a:ext>
            </a:extLst>
          </p:cNvPr>
          <p:cNvSpPr/>
          <p:nvPr userDrawn="1"/>
        </p:nvSpPr>
        <p:spPr>
          <a:xfrm>
            <a:off x="5873150" y="3635450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2"/>
                </a:solidFill>
                <a:latin typeface="Arial Narrow" panose="020B0606020202030204" pitchFamily="34" charset="0"/>
              </a:rPr>
              <a:t>4</a:t>
            </a:r>
            <a:endParaRPr lang="ru-RU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88B0415A-7832-45D4-8EB0-1CC51636A0E9}"/>
              </a:ext>
            </a:extLst>
          </p:cNvPr>
          <p:cNvSpPr/>
          <p:nvPr userDrawn="1"/>
        </p:nvSpPr>
        <p:spPr>
          <a:xfrm>
            <a:off x="8557929" y="3635451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6</a:t>
            </a:r>
            <a:endParaRPr lang="ru-RU" b="1" dirty="0">
              <a:solidFill>
                <a:schemeClr val="accent5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="" xmlns:a16="http://schemas.microsoft.com/office/drawing/2014/main" id="{D4913863-F9EB-4D13-8061-E05345B1F496}"/>
              </a:ext>
            </a:extLst>
          </p:cNvPr>
          <p:cNvSpPr/>
          <p:nvPr userDrawn="1"/>
        </p:nvSpPr>
        <p:spPr>
          <a:xfrm>
            <a:off x="9882234" y="1409913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7</a:t>
            </a:r>
            <a:endParaRPr lang="ru-RU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Текст 40">
            <a:extLst>
              <a:ext uri="{FF2B5EF4-FFF2-40B4-BE49-F238E27FC236}">
                <a16:creationId xmlns="" xmlns:a16="http://schemas.microsoft.com/office/drawing/2014/main" id="{6E6F7890-A8A5-40DC-BC05-5E3BA7BF65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8897" y="1919884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28" name="Текст 40">
            <a:extLst>
              <a:ext uri="{FF2B5EF4-FFF2-40B4-BE49-F238E27FC236}">
                <a16:creationId xmlns="" xmlns:a16="http://schemas.microsoft.com/office/drawing/2014/main" id="{BDB023E5-5172-46F3-A6F7-54F1A4BAE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40254" y="4141530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29" name="Текст 40">
            <a:extLst>
              <a:ext uri="{FF2B5EF4-FFF2-40B4-BE49-F238E27FC236}">
                <a16:creationId xmlns="" xmlns:a16="http://schemas.microsoft.com/office/drawing/2014/main" id="{CDF2AF97-0703-474F-86BD-B2598354D7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16104" y="1919884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0" name="Текст 40">
            <a:extLst>
              <a:ext uri="{FF2B5EF4-FFF2-40B4-BE49-F238E27FC236}">
                <a16:creationId xmlns="" xmlns:a16="http://schemas.microsoft.com/office/drawing/2014/main" id="{5805F802-FE8B-43BC-9012-7268190A93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63410" y="1911314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1" name="Текст 40">
            <a:extLst>
              <a:ext uri="{FF2B5EF4-FFF2-40B4-BE49-F238E27FC236}">
                <a16:creationId xmlns="" xmlns:a16="http://schemas.microsoft.com/office/drawing/2014/main" id="{0D4990A2-D4E8-4831-AF63-A0273A91C62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88859" y="4141530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2" name="Текст 40">
            <a:extLst>
              <a:ext uri="{FF2B5EF4-FFF2-40B4-BE49-F238E27FC236}">
                <a16:creationId xmlns="" xmlns:a16="http://schemas.microsoft.com/office/drawing/2014/main" id="{12E87BEA-0BF3-49CA-AEA7-D4F660D3541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0404" y="4161692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3" name="Текст 40">
            <a:extLst>
              <a:ext uri="{FF2B5EF4-FFF2-40B4-BE49-F238E27FC236}">
                <a16:creationId xmlns="" xmlns:a16="http://schemas.microsoft.com/office/drawing/2014/main" id="{C72E3FE2-8D41-46B7-B849-43C3AF52CF7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0438" y="1918020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4" name="Текст 49">
            <a:extLst>
              <a:ext uri="{FF2B5EF4-FFF2-40B4-BE49-F238E27FC236}">
                <a16:creationId xmlns="" xmlns:a16="http://schemas.microsoft.com/office/drawing/2014/main" id="{84246397-CA14-4B63-AFC8-D6862975D4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96000" y="679783"/>
            <a:ext cx="5940425" cy="65405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5" name="Текст 49">
            <a:extLst>
              <a:ext uri="{FF2B5EF4-FFF2-40B4-BE49-F238E27FC236}">
                <a16:creationId xmlns="" xmlns:a16="http://schemas.microsoft.com/office/drawing/2014/main" id="{9F13B853-796F-4A46-A68B-33C91761FE6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5575" y="5829281"/>
            <a:ext cx="5940425" cy="65405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0DBE555A-D98B-4EB2-ABF9-967DD2FDE3F8}"/>
              </a:ext>
            </a:extLst>
          </p:cNvPr>
          <p:cNvSpPr/>
          <p:nvPr userDrawn="1"/>
        </p:nvSpPr>
        <p:spPr>
          <a:xfrm>
            <a:off x="10184514" y="3393527"/>
            <a:ext cx="2007486" cy="1221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03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FBD1FB-8CF5-4AC1-87FF-A928400E7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A00802E-5FD0-44DE-952D-B810EEA2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60358-FAE4-490E-9111-AC3BD37CD524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EA2727C-9A7B-41C1-A0AA-78133F8D9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9EB9412-D69B-404D-B50E-004E6D3D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иаграмма 6">
            <a:extLst>
              <a:ext uri="{FF2B5EF4-FFF2-40B4-BE49-F238E27FC236}">
                <a16:creationId xmlns="" xmlns:a16="http://schemas.microsoft.com/office/drawing/2014/main" id="{103F75A7-46C4-4DCE-886F-48AA6475DE2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55575" y="676854"/>
            <a:ext cx="11880850" cy="43917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Текст 15">
            <a:extLst>
              <a:ext uri="{FF2B5EF4-FFF2-40B4-BE49-F238E27FC236}">
                <a16:creationId xmlns="" xmlns:a16="http://schemas.microsoft.com/office/drawing/2014/main" id="{8346E95C-6451-481D-8FC7-24D9C936D9D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200" y="5284800"/>
            <a:ext cx="10515600" cy="119442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32627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21455CE-62FE-45B2-B60D-0384424D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2B5A095A-E97A-4374-80FE-2A9D4DE8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7C-843B-44B9-9DD8-F2FFC16EC104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CE1C0310-D95D-41E4-BEFE-E18DD650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7E56382-A9B5-4290-AEAF-0F09292B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аблица 6">
            <a:extLst>
              <a:ext uri="{FF2B5EF4-FFF2-40B4-BE49-F238E27FC236}">
                <a16:creationId xmlns="" xmlns:a16="http://schemas.microsoft.com/office/drawing/2014/main" id="{D5D3D9CF-9B89-4D00-B870-854ED3BA1B1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0682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5833F8-D82B-4412-B9EC-F1D97824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83B362F-321D-42AB-BEBF-4452A56D5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057F-98E6-48A8-B9BA-661E3886A5A4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71BFF81-2AE2-47BD-B9DC-32B729BAA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41107EF-DA50-4EA1-9CE9-0C4E2D27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7">
            <a:extLst>
              <a:ext uri="{FF2B5EF4-FFF2-40B4-BE49-F238E27FC236}">
                <a16:creationId xmlns="" xmlns:a16="http://schemas.microsoft.com/office/drawing/2014/main" id="{2890552D-AC36-4175-B2EC-33E1028A55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7432" y="670338"/>
            <a:ext cx="5709443" cy="275866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Рисунок 9">
            <a:extLst>
              <a:ext uri="{FF2B5EF4-FFF2-40B4-BE49-F238E27FC236}">
                <a16:creationId xmlns="" xmlns:a16="http://schemas.microsoft.com/office/drawing/2014/main" id="{9A7E3E6D-A0B7-44F3-B4C8-90E851B39C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flipH="1">
            <a:off x="155575" y="3429000"/>
            <a:ext cx="5940425" cy="30606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11">
            <a:extLst>
              <a:ext uri="{FF2B5EF4-FFF2-40B4-BE49-F238E27FC236}">
                <a16:creationId xmlns="" xmlns:a16="http://schemas.microsoft.com/office/drawing/2014/main" id="{BB0A5A97-9058-4558-9CC7-9D2223283F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6362" y="670338"/>
            <a:ext cx="5918207" cy="2758662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>
            <a:extLst>
              <a:ext uri="{FF2B5EF4-FFF2-40B4-BE49-F238E27FC236}">
                <a16:creationId xmlns="" xmlns:a16="http://schemas.microsoft.com/office/drawing/2014/main" id="{47200A7E-C92E-437F-A63C-476A9953775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3429000"/>
            <a:ext cx="5752305" cy="3060700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37050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573C4D-6AC7-4911-BE20-299B14D8E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A1516857-B930-45F3-9F69-14B397656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4658-188F-438A-8AA2-50D5307262AC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83FA31F-6F49-4310-AA35-D6EADB6E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1E46CA0-5407-4891-B370-8682F684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иаграмма 6">
            <a:extLst>
              <a:ext uri="{FF2B5EF4-FFF2-40B4-BE49-F238E27FC236}">
                <a16:creationId xmlns="" xmlns:a16="http://schemas.microsoft.com/office/drawing/2014/main" id="{7DFAE9F1-EFD1-4987-94B2-5DC59DCB31A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55575" y="686160"/>
            <a:ext cx="2879725" cy="32273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Диаграмма 6">
            <a:extLst>
              <a:ext uri="{FF2B5EF4-FFF2-40B4-BE49-F238E27FC236}">
                <a16:creationId xmlns="" xmlns:a16="http://schemas.microsoft.com/office/drawing/2014/main" id="{2B422746-189F-49F6-9695-5C0BE4A68B4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035300" y="685432"/>
            <a:ext cx="3046410" cy="32431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Диаграмма 6">
            <a:extLst>
              <a:ext uri="{FF2B5EF4-FFF2-40B4-BE49-F238E27FC236}">
                <a16:creationId xmlns="" xmlns:a16="http://schemas.microsoft.com/office/drawing/2014/main" id="{634375BC-1167-427B-91F7-7BF3E370A98F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095998" y="687473"/>
            <a:ext cx="3046410" cy="323465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Диаграмма 6">
            <a:extLst>
              <a:ext uri="{FF2B5EF4-FFF2-40B4-BE49-F238E27FC236}">
                <a16:creationId xmlns="" xmlns:a16="http://schemas.microsoft.com/office/drawing/2014/main" id="{95B59258-1E97-41B0-B932-587FAB07549C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56699" y="678298"/>
            <a:ext cx="2879725" cy="325245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62335A30-7A1B-421E-A7EE-B6941DC5E2F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5575" y="3929324"/>
            <a:ext cx="2879725" cy="1066800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8EABA9B2-D003-48F4-95B2-6517E3742C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52765" y="3942272"/>
            <a:ext cx="3028942" cy="1053852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36EFF771-F33F-4886-94C4-A263555610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10288" y="3929324"/>
            <a:ext cx="3046412" cy="1066800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3" name="Текст 11">
            <a:extLst>
              <a:ext uri="{FF2B5EF4-FFF2-40B4-BE49-F238E27FC236}">
                <a16:creationId xmlns="" xmlns:a16="http://schemas.microsoft.com/office/drawing/2014/main" id="{9ADBD936-F5F8-460F-9BF6-135558A4C67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70986" y="3942272"/>
            <a:ext cx="2865438" cy="1061397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4" name="Текст 16">
            <a:extLst>
              <a:ext uri="{FF2B5EF4-FFF2-40B4-BE49-F238E27FC236}">
                <a16:creationId xmlns="" xmlns:a16="http://schemas.microsoft.com/office/drawing/2014/main" id="{15715D67-6038-400D-B46B-7C73F0136AA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71362" y="5015188"/>
            <a:ext cx="2879726" cy="145546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6">
            <a:extLst>
              <a:ext uri="{FF2B5EF4-FFF2-40B4-BE49-F238E27FC236}">
                <a16:creationId xmlns="" xmlns:a16="http://schemas.microsoft.com/office/drawing/2014/main" id="{7B109B90-5811-4C16-9DEB-266A8E22976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052040" y="5011217"/>
            <a:ext cx="3058247" cy="147452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16">
            <a:extLst>
              <a:ext uri="{FF2B5EF4-FFF2-40B4-BE49-F238E27FC236}">
                <a16:creationId xmlns="" xmlns:a16="http://schemas.microsoft.com/office/drawing/2014/main" id="{EB5D4309-9BEB-4104-923F-8DB245AC61C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095999" y="5019841"/>
            <a:ext cx="3058247" cy="145080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="" xmlns:a16="http://schemas.microsoft.com/office/drawing/2014/main" id="{85D3B237-4078-4ED1-B8B7-1A1B60CB49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70986" y="5011217"/>
            <a:ext cx="2879724" cy="1459431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6033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429EA6-00B8-44AA-BD3F-263AF3D13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F892A5A-1220-4589-AB40-0FC0BD25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0CB6-3EC9-4B66-982B-4C7ED1B14E82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A8F96ED9-C404-4BF5-A723-DD321A68D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CD00203-C9C7-439A-995B-EDA16E74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Капля 5">
            <a:extLst>
              <a:ext uri="{FF2B5EF4-FFF2-40B4-BE49-F238E27FC236}">
                <a16:creationId xmlns="" xmlns:a16="http://schemas.microsoft.com/office/drawing/2014/main" id="{E83797F3-100E-4FCF-8BF4-67869F602C1E}"/>
              </a:ext>
            </a:extLst>
          </p:cNvPr>
          <p:cNvSpPr/>
          <p:nvPr userDrawn="1"/>
        </p:nvSpPr>
        <p:spPr>
          <a:xfrm>
            <a:off x="4488653" y="3512740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7" name="Капля 6">
            <a:extLst>
              <a:ext uri="{FF2B5EF4-FFF2-40B4-BE49-F238E27FC236}">
                <a16:creationId xmlns="" xmlns:a16="http://schemas.microsoft.com/office/drawing/2014/main" id="{49AB53D0-4D1A-4B4E-B71B-0184567C8EAF}"/>
              </a:ext>
            </a:extLst>
          </p:cNvPr>
          <p:cNvSpPr/>
          <p:nvPr userDrawn="1"/>
        </p:nvSpPr>
        <p:spPr>
          <a:xfrm rot="5400000">
            <a:off x="4488653" y="1810147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8" name="Капля 7">
            <a:extLst>
              <a:ext uri="{FF2B5EF4-FFF2-40B4-BE49-F238E27FC236}">
                <a16:creationId xmlns="" xmlns:a16="http://schemas.microsoft.com/office/drawing/2014/main" id="{A8EC20DA-8002-492D-B321-4E2349BFEB59}"/>
              </a:ext>
            </a:extLst>
          </p:cNvPr>
          <p:cNvSpPr/>
          <p:nvPr userDrawn="1"/>
        </p:nvSpPr>
        <p:spPr>
          <a:xfrm rot="10800000">
            <a:off x="6168235" y="1810148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9" name="Капля 8">
            <a:extLst>
              <a:ext uri="{FF2B5EF4-FFF2-40B4-BE49-F238E27FC236}">
                <a16:creationId xmlns="" xmlns:a16="http://schemas.microsoft.com/office/drawing/2014/main" id="{555AFF3C-5648-4AF3-AA7B-19FFD4F79460}"/>
              </a:ext>
            </a:extLst>
          </p:cNvPr>
          <p:cNvSpPr/>
          <p:nvPr userDrawn="1"/>
        </p:nvSpPr>
        <p:spPr>
          <a:xfrm rot="16200000">
            <a:off x="6168236" y="3512740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10" name="Текст 12">
            <a:extLst>
              <a:ext uri="{FF2B5EF4-FFF2-40B4-BE49-F238E27FC236}">
                <a16:creationId xmlns="" xmlns:a16="http://schemas.microsoft.com/office/drawing/2014/main" id="{C5489AAD-D9F8-49DD-9730-3B8AA15816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38700" y="2076450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1" name="Текст 12">
            <a:extLst>
              <a:ext uri="{FF2B5EF4-FFF2-40B4-BE49-F238E27FC236}">
                <a16:creationId xmlns="" xmlns:a16="http://schemas.microsoft.com/office/drawing/2014/main" id="{74C14BD0-760B-4C6A-A3AA-D17F45E360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59541" y="2076450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="" xmlns:a16="http://schemas.microsoft.com/office/drawing/2014/main" id="{7B84510B-10F1-44C9-A5C9-EF1A66C5B6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38700" y="3682801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FB6A8598-3307-4026-81C4-95CE430590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9541" y="3682801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4" name="Текст 17">
            <a:extLst>
              <a:ext uri="{FF2B5EF4-FFF2-40B4-BE49-F238E27FC236}">
                <a16:creationId xmlns="" xmlns:a16="http://schemas.microsoft.com/office/drawing/2014/main" id="{9ED29DED-09A9-4D89-86DC-DECB43987F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5875" y="1809750"/>
            <a:ext cx="3630212" cy="13335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7">
            <a:extLst>
              <a:ext uri="{FF2B5EF4-FFF2-40B4-BE49-F238E27FC236}">
                <a16:creationId xmlns="" xmlns:a16="http://schemas.microsoft.com/office/drawing/2014/main" id="{B5DA8BA0-AFCF-4BB8-80D7-83E8A58F84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5875" y="3512739"/>
            <a:ext cx="3630212" cy="13335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="" xmlns:a16="http://schemas.microsoft.com/office/drawing/2014/main" id="{058D5520-293A-40E5-A49E-3024BD9847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935913" y="1809750"/>
            <a:ext cx="3630212" cy="13335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7">
            <a:extLst>
              <a:ext uri="{FF2B5EF4-FFF2-40B4-BE49-F238E27FC236}">
                <a16:creationId xmlns="" xmlns:a16="http://schemas.microsoft.com/office/drawing/2014/main" id="{99BA87AE-7F9E-4396-80E8-37AC3AE92F7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935913" y="3512739"/>
            <a:ext cx="3630212" cy="13335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26261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B097E50-0B0E-4793-AB91-A86FE803E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15629CE-B1B1-4291-8397-1BABC0FDD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7844-53C5-4F25-A858-943C1289CBF5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0E75284-6D90-4B3F-9DE1-1BE9B93F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793A111-DC1A-4F9D-AA0D-6B2F29CE3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иаграмма 6">
            <a:extLst>
              <a:ext uri="{FF2B5EF4-FFF2-40B4-BE49-F238E27FC236}">
                <a16:creationId xmlns="" xmlns:a16="http://schemas.microsoft.com/office/drawing/2014/main" id="{B50759E6-0447-4B3F-817D-37C20D38401F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023518" y="1466850"/>
            <a:ext cx="8012907" cy="50228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B27C3DCB-940D-4FE1-8349-4588519C97A3}"/>
              </a:ext>
            </a:extLst>
          </p:cNvPr>
          <p:cNvSpPr/>
          <p:nvPr userDrawn="1"/>
        </p:nvSpPr>
        <p:spPr>
          <a:xfrm>
            <a:off x="334963" y="1504949"/>
            <a:ext cx="854074" cy="838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06AB8AFC-7ABC-45EB-9F07-4DD94AD7FFFC}"/>
              </a:ext>
            </a:extLst>
          </p:cNvPr>
          <p:cNvSpPr/>
          <p:nvPr userDrawn="1"/>
        </p:nvSpPr>
        <p:spPr>
          <a:xfrm>
            <a:off x="334963" y="2628899"/>
            <a:ext cx="854074" cy="838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3B991016-4F3C-47D3-A034-B630F80595C7}"/>
              </a:ext>
            </a:extLst>
          </p:cNvPr>
          <p:cNvSpPr/>
          <p:nvPr userDrawn="1"/>
        </p:nvSpPr>
        <p:spPr>
          <a:xfrm>
            <a:off x="334964" y="3752850"/>
            <a:ext cx="854074" cy="838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CD70D186-C6EF-4778-9E4D-DB2D3F2580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89037" y="2628899"/>
            <a:ext cx="2833688" cy="8382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4516303C-0340-4AC3-9CFF-2F5571F4BF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89037" y="1504949"/>
            <a:ext cx="2833688" cy="8382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42CEF944-ED95-4C72-8882-CD85A54AB7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89037" y="3752850"/>
            <a:ext cx="2833688" cy="8382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5">
            <a:extLst>
              <a:ext uri="{FF2B5EF4-FFF2-40B4-BE49-F238E27FC236}">
                <a16:creationId xmlns="" xmlns:a16="http://schemas.microsoft.com/office/drawing/2014/main" id="{E473A396-71EA-45A6-A5B4-E20481ED81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22725" y="670338"/>
            <a:ext cx="8013700" cy="79651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="" xmlns:a16="http://schemas.microsoft.com/office/drawing/2014/main" id="{D64D17FE-1827-4498-9B00-A0E5F7C16CA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4170" y="4745038"/>
            <a:ext cx="3688555" cy="174148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45300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4BE927-FEEE-466D-8DEA-F9F515687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3F9AAE5-2E0B-4ACD-989C-8FA6A221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D58A-43F7-4925-B2C9-BC2D1B030C20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612675D-F637-4735-8245-2CD2659C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809A378F-3F09-4ECC-AA0B-64F14979B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6">
            <a:extLst>
              <a:ext uri="{FF2B5EF4-FFF2-40B4-BE49-F238E27FC236}">
                <a16:creationId xmlns="" xmlns:a16="http://schemas.microsoft.com/office/drawing/2014/main" id="{AA426726-B9EB-4BB6-A433-EAA7F7D654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5575" y="1837540"/>
            <a:ext cx="5940425" cy="464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Рисунок 6">
            <a:extLst>
              <a:ext uri="{FF2B5EF4-FFF2-40B4-BE49-F238E27FC236}">
                <a16:creationId xmlns="" xmlns:a16="http://schemas.microsoft.com/office/drawing/2014/main" id="{0A0E91D9-1102-465D-878B-9527F6BCD4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1837540"/>
            <a:ext cx="5940425" cy="464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9">
            <a:extLst>
              <a:ext uri="{FF2B5EF4-FFF2-40B4-BE49-F238E27FC236}">
                <a16:creationId xmlns="" xmlns:a16="http://schemas.microsoft.com/office/drawing/2014/main" id="{67295519-44D3-4A3A-9033-7D70268873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4782" y="961240"/>
            <a:ext cx="5940424" cy="8763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9">
            <a:extLst>
              <a:ext uri="{FF2B5EF4-FFF2-40B4-BE49-F238E27FC236}">
                <a16:creationId xmlns="" xmlns:a16="http://schemas.microsoft.com/office/drawing/2014/main" id="{091C75BE-C96E-4DD7-B910-F2DAADD8158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961240"/>
            <a:ext cx="5940425" cy="8763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09286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436493-A5A1-4529-BE57-A7E48B124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1041356-79EF-4FD9-ABB4-450954D7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086E-F555-41D8-8723-7D5EFBCE9FDC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963D256-3266-41C5-BA66-E3DE036C0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967CB43-C120-4844-A6D3-CA057AD3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исунок SmartArt 6">
            <a:extLst>
              <a:ext uri="{FF2B5EF4-FFF2-40B4-BE49-F238E27FC236}">
                <a16:creationId xmlns="" xmlns:a16="http://schemas.microsoft.com/office/drawing/2014/main" id="{1E74C7A8-33A6-401A-BE71-257246E69CC1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724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AE53C6-E3AF-41F7-B537-DE2C9D02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6C7A9D7-C75C-41E9-A08F-852A71F3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3C2C6-CC1A-458F-861C-929D4BECD444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26C210C-50E7-4869-A34D-5FEDEDB50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678AB05-985A-4C76-8A93-AD7822AE1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68B8E2E0-10F8-4AAB-921D-52C6C9A0C2E0}"/>
              </a:ext>
            </a:extLst>
          </p:cNvPr>
          <p:cNvSpPr/>
          <p:nvPr userDrawn="1"/>
        </p:nvSpPr>
        <p:spPr>
          <a:xfrm>
            <a:off x="1717759" y="5476288"/>
            <a:ext cx="677994" cy="62258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Текст 6">
            <a:extLst>
              <a:ext uri="{FF2B5EF4-FFF2-40B4-BE49-F238E27FC236}">
                <a16:creationId xmlns="" xmlns:a16="http://schemas.microsoft.com/office/drawing/2014/main" id="{7D5C5BA0-C95A-4F58-A5FB-7CA57C50F7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1180" y="1894922"/>
            <a:ext cx="2668938" cy="3539790"/>
          </a:xfrm>
        </p:spPr>
        <p:txBody>
          <a:bodyPr/>
          <a:lstStyle>
            <a:lvl1pPr>
              <a:defRPr lang="ru-RU" b="0" i="0" smtClean="0">
                <a:effectLst/>
              </a:defRPr>
            </a:lvl1pPr>
          </a:lstStyle>
          <a:p>
            <a:endParaRPr lang="ru-RU" b="0" i="0" dirty="0">
              <a:solidFill>
                <a:srgbClr val="3C3C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9AE2F2D7-FE9A-4567-AD36-D1B0E1DF1E3D}"/>
              </a:ext>
            </a:extLst>
          </p:cNvPr>
          <p:cNvSpPr/>
          <p:nvPr userDrawn="1"/>
        </p:nvSpPr>
        <p:spPr>
          <a:xfrm>
            <a:off x="583323" y="902132"/>
            <a:ext cx="457857" cy="45325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Текст 6">
            <a:extLst>
              <a:ext uri="{FF2B5EF4-FFF2-40B4-BE49-F238E27FC236}">
                <a16:creationId xmlns="" xmlns:a16="http://schemas.microsoft.com/office/drawing/2014/main" id="{A3141262-6457-47BB-B911-2E404FCB1E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35263" y="1905428"/>
            <a:ext cx="2668938" cy="3529283"/>
          </a:xfrm>
        </p:spPr>
        <p:txBody>
          <a:bodyPr/>
          <a:lstStyle>
            <a:lvl1pPr>
              <a:defRPr lang="ru-RU" b="0" i="0" smtClean="0">
                <a:effectLst/>
              </a:defRPr>
            </a:lvl1pPr>
          </a:lstStyle>
          <a:p>
            <a:endParaRPr lang="ru-RU" b="0" i="0" dirty="0">
              <a:solidFill>
                <a:srgbClr val="3C3C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C2691BE7-9E61-48F1-9680-E57E9866B466}"/>
              </a:ext>
            </a:extLst>
          </p:cNvPr>
          <p:cNvSpPr/>
          <p:nvPr userDrawn="1"/>
        </p:nvSpPr>
        <p:spPr>
          <a:xfrm>
            <a:off x="4477406" y="912638"/>
            <a:ext cx="457857" cy="45220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8A643"/>
              </a:solidFill>
            </a:endParaRPr>
          </a:p>
        </p:txBody>
      </p:sp>
      <p:sp>
        <p:nvSpPr>
          <p:cNvPr id="14" name="Текст 6">
            <a:extLst>
              <a:ext uri="{FF2B5EF4-FFF2-40B4-BE49-F238E27FC236}">
                <a16:creationId xmlns="" xmlns:a16="http://schemas.microsoft.com/office/drawing/2014/main" id="{9CB4465C-8E2B-4F66-916E-2E97C3A30B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829346" y="1931264"/>
            <a:ext cx="2668938" cy="3503447"/>
          </a:xfrm>
        </p:spPr>
        <p:txBody>
          <a:bodyPr/>
          <a:lstStyle>
            <a:lvl1pPr>
              <a:defRPr lang="ru-RU" b="0" i="0" smtClean="0">
                <a:effectLst/>
              </a:defRPr>
            </a:lvl1pPr>
          </a:lstStyle>
          <a:p>
            <a:endParaRPr lang="ru-RU" b="0" i="0" dirty="0">
              <a:solidFill>
                <a:srgbClr val="3C3C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ED807D71-8B2B-4177-A60D-F99F68ABFA60}"/>
              </a:ext>
            </a:extLst>
          </p:cNvPr>
          <p:cNvSpPr/>
          <p:nvPr userDrawn="1"/>
        </p:nvSpPr>
        <p:spPr>
          <a:xfrm>
            <a:off x="8371489" y="938474"/>
            <a:ext cx="457857" cy="44962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>
            <a:extLst>
              <a:ext uri="{FF2B5EF4-FFF2-40B4-BE49-F238E27FC236}">
                <a16:creationId xmlns="" xmlns:a16="http://schemas.microsoft.com/office/drawing/2014/main" id="{03460928-E469-4FB2-83D4-41015E399B80}"/>
              </a:ext>
            </a:extLst>
          </p:cNvPr>
          <p:cNvSpPr/>
          <p:nvPr userDrawn="1"/>
        </p:nvSpPr>
        <p:spPr>
          <a:xfrm>
            <a:off x="5682513" y="5476288"/>
            <a:ext cx="677994" cy="622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8A643"/>
              </a:solidFill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4D5ABDFA-4F5F-40A7-BD31-198F0E68BCED}"/>
              </a:ext>
            </a:extLst>
          </p:cNvPr>
          <p:cNvSpPr/>
          <p:nvPr userDrawn="1"/>
        </p:nvSpPr>
        <p:spPr>
          <a:xfrm>
            <a:off x="9574242" y="5476288"/>
            <a:ext cx="677994" cy="6225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Рисунок 17" descr="Земля">
            <a:extLst>
              <a:ext uri="{FF2B5EF4-FFF2-40B4-BE49-F238E27FC236}">
                <a16:creationId xmlns="" xmlns:a16="http://schemas.microsoft.com/office/drawing/2014/main" id="{C2496FB1-0CDD-483C-B2AA-FE068D72CB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3985" y="5534922"/>
            <a:ext cx="489929" cy="489929"/>
          </a:xfrm>
          <a:prstGeom prst="rect">
            <a:avLst/>
          </a:prstGeom>
        </p:spPr>
      </p:pic>
      <p:pic>
        <p:nvPicPr>
          <p:cNvPr id="19" name="Рисунок 18" descr="Лупа">
            <a:extLst>
              <a:ext uri="{FF2B5EF4-FFF2-40B4-BE49-F238E27FC236}">
                <a16:creationId xmlns="" xmlns:a16="http://schemas.microsoft.com/office/drawing/2014/main" id="{471258FD-B135-4769-8781-35A0609FA57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07336" y="5543548"/>
            <a:ext cx="489929" cy="489929"/>
          </a:xfrm>
          <a:prstGeom prst="rect">
            <a:avLst/>
          </a:prstGeom>
        </p:spPr>
      </p:pic>
      <p:pic>
        <p:nvPicPr>
          <p:cNvPr id="20" name="Рисунок 19" descr="Пользователь">
            <a:extLst>
              <a:ext uri="{FF2B5EF4-FFF2-40B4-BE49-F238E27FC236}">
                <a16:creationId xmlns="" xmlns:a16="http://schemas.microsoft.com/office/drawing/2014/main" id="{5516BEF2-2B66-411E-89D0-4716DE521C0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81812" y="5527560"/>
            <a:ext cx="489929" cy="489929"/>
          </a:xfrm>
          <a:prstGeom prst="rect">
            <a:avLst/>
          </a:prstGeom>
        </p:spPr>
      </p:pic>
      <p:sp>
        <p:nvSpPr>
          <p:cNvPr id="23" name="Текст 22">
            <a:extLst>
              <a:ext uri="{FF2B5EF4-FFF2-40B4-BE49-F238E27FC236}">
                <a16:creationId xmlns="" xmlns:a16="http://schemas.microsoft.com/office/drawing/2014/main" id="{D1A65853-A6C6-4A70-B170-FF8FF0673D4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41400" y="901700"/>
            <a:ext cx="2668588" cy="993775"/>
          </a:xfrm>
        </p:spPr>
        <p:txBody>
          <a:bodyPr>
            <a:normAutofit/>
          </a:bodyPr>
          <a:lstStyle>
            <a:lvl1pPr>
              <a:defRPr sz="280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22">
            <a:extLst>
              <a:ext uri="{FF2B5EF4-FFF2-40B4-BE49-F238E27FC236}">
                <a16:creationId xmlns="" xmlns:a16="http://schemas.microsoft.com/office/drawing/2014/main" id="{09B0D872-2F06-47B8-A95A-FFD9391453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5613" y="901147"/>
            <a:ext cx="2668588" cy="993775"/>
          </a:xfrm>
        </p:spPr>
        <p:txBody>
          <a:bodyPr>
            <a:normAutofit/>
          </a:bodyPr>
          <a:lstStyle>
            <a:lvl1pPr>
              <a:defRPr sz="2800"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22">
            <a:extLst>
              <a:ext uri="{FF2B5EF4-FFF2-40B4-BE49-F238E27FC236}">
                <a16:creationId xmlns="" xmlns:a16="http://schemas.microsoft.com/office/drawing/2014/main" id="{5BEB32D8-E51C-439E-81C5-CF027B71D7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29346" y="937982"/>
            <a:ext cx="2668588" cy="993775"/>
          </a:xfrm>
        </p:spPr>
        <p:txBody>
          <a:bodyPr>
            <a:normAutofit/>
          </a:bodyPr>
          <a:lstStyle>
            <a:lvl1pPr>
              <a:defRPr sz="2800" cap="all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9461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5A52D83-E895-4665-9CAA-A17274793D8C}"/>
              </a:ext>
            </a:extLst>
          </p:cNvPr>
          <p:cNvSpPr/>
          <p:nvPr userDrawn="1"/>
        </p:nvSpPr>
        <p:spPr>
          <a:xfrm>
            <a:off x="9155572" y="0"/>
            <a:ext cx="3036427" cy="68508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3074ED4-71E6-4EEE-AC73-4C80D9A5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923C9-72A8-4341-8CFA-3952C078CCE6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196C08F-D91A-4837-A438-1C30F5B5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7A2EEB7-EC07-41C7-BB0B-E85A9264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Рисунок 8">
            <a:extLst>
              <a:ext uri="{FF2B5EF4-FFF2-40B4-BE49-F238E27FC236}">
                <a16:creationId xmlns="" xmlns:a16="http://schemas.microsoft.com/office/drawing/2014/main" id="{C3703E42-A457-4349-8FE1-1AC9601416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89283" y="1043585"/>
            <a:ext cx="4559521" cy="4322045"/>
          </a:xfrm>
          <a:prstGeom prst="ellipse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1" name="Текст 10">
            <a:extLst>
              <a:ext uri="{FF2B5EF4-FFF2-40B4-BE49-F238E27FC236}">
                <a16:creationId xmlns="" xmlns:a16="http://schemas.microsoft.com/office/drawing/2014/main" id="{A6933BF5-8023-4B2D-9AD4-F61ECD202E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3461" y="1819090"/>
            <a:ext cx="6242372" cy="324297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="" xmlns:a16="http://schemas.microsoft.com/office/drawing/2014/main" id="{BC005987-B649-41A3-AB87-7D561A5DDE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3461" y="1043585"/>
            <a:ext cx="2797939" cy="37039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0">
            <a:extLst>
              <a:ext uri="{FF2B5EF4-FFF2-40B4-BE49-F238E27FC236}">
                <a16:creationId xmlns="" xmlns:a16="http://schemas.microsoft.com/office/drawing/2014/main" id="{E7705A31-A206-4C72-BB4D-147DF108D7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3461" y="1425550"/>
            <a:ext cx="2797939" cy="370390"/>
          </a:xfrm>
          <a:solidFill>
            <a:schemeClr val="tx2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60589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7D419FF-43D8-4B2D-8AB1-EC9CAB48D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4C860-6888-42E4-8192-C40BA3CA57F0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71BFBA8-6B4F-472B-A2A0-E9C7C5D22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939F860-427F-4428-A654-FF10F31CA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Стрелка: пятиугольник 5">
            <a:extLst>
              <a:ext uri="{FF2B5EF4-FFF2-40B4-BE49-F238E27FC236}">
                <a16:creationId xmlns="" xmlns:a16="http://schemas.microsoft.com/office/drawing/2014/main" id="{DA1C1A6F-E442-42AA-B23B-0027F6B98BE1}"/>
              </a:ext>
            </a:extLst>
          </p:cNvPr>
          <p:cNvSpPr/>
          <p:nvPr userDrawn="1"/>
        </p:nvSpPr>
        <p:spPr>
          <a:xfrm rot="5400000">
            <a:off x="3478546" y="-2837257"/>
            <a:ext cx="5829301" cy="11597607"/>
          </a:xfrm>
          <a:prstGeom prst="homePlate">
            <a:avLst>
              <a:gd name="adj" fmla="val 3245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рамма 7">
            <a:extLst>
              <a:ext uri="{FF2B5EF4-FFF2-40B4-BE49-F238E27FC236}">
                <a16:creationId xmlns="" xmlns:a16="http://schemas.microsoft.com/office/drawing/2014/main" id="{C0630485-F7BF-49FC-ADCD-EECCF1CD6CF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239838" y="544513"/>
            <a:ext cx="10374312" cy="3605212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C3A414D4-A8C8-4911-A7DC-9325E7F897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3700" y="5521116"/>
            <a:ext cx="2743200" cy="79237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9">
            <a:extLst>
              <a:ext uri="{FF2B5EF4-FFF2-40B4-BE49-F238E27FC236}">
                <a16:creationId xmlns="" xmlns:a16="http://schemas.microsoft.com/office/drawing/2014/main" id="{5276D72D-D827-4792-9415-352CAF49784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3700" y="5216345"/>
            <a:ext cx="1677377" cy="30477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9">
            <a:extLst>
              <a:ext uri="{FF2B5EF4-FFF2-40B4-BE49-F238E27FC236}">
                <a16:creationId xmlns="" xmlns:a16="http://schemas.microsoft.com/office/drawing/2014/main" id="{E6F1AB76-A1B8-449D-B89B-D59155E3834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85102" y="5521116"/>
            <a:ext cx="2743200" cy="792371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9">
            <a:extLst>
              <a:ext uri="{FF2B5EF4-FFF2-40B4-BE49-F238E27FC236}">
                <a16:creationId xmlns="" xmlns:a16="http://schemas.microsoft.com/office/drawing/2014/main" id="{CEB3F6EE-1809-4AEA-80B3-6B738DFD13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50923" y="5196477"/>
            <a:ext cx="1677377" cy="304771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90694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Рисунок 15">
            <a:extLst>
              <a:ext uri="{FF2B5EF4-FFF2-40B4-BE49-F238E27FC236}">
                <a16:creationId xmlns="" xmlns:a16="http://schemas.microsoft.com/office/drawing/2014/main" id="{8FD915EC-D97C-47D4-B316-22142333B78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12192000" cy="3159125"/>
          </a:xfrm>
          <a:custGeom>
            <a:avLst/>
            <a:gdLst>
              <a:gd name="connsiteX0" fmla="*/ 0 w 12192000"/>
              <a:gd name="connsiteY0" fmla="*/ 0 h 3159125"/>
              <a:gd name="connsiteX1" fmla="*/ 12192000 w 12192000"/>
              <a:gd name="connsiteY1" fmla="*/ 0 h 3159125"/>
              <a:gd name="connsiteX2" fmla="*/ 12192000 w 12192000"/>
              <a:gd name="connsiteY2" fmla="*/ 3159125 h 3159125"/>
              <a:gd name="connsiteX3" fmla="*/ 0 w 12192000"/>
              <a:gd name="connsiteY3" fmla="*/ 3159125 h 315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59125">
                <a:moveTo>
                  <a:pt x="0" y="0"/>
                </a:moveTo>
                <a:lnTo>
                  <a:pt x="12192000" y="0"/>
                </a:lnTo>
                <a:lnTo>
                  <a:pt x="12192000" y="3159125"/>
                </a:lnTo>
                <a:lnTo>
                  <a:pt x="0" y="315912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97D2357-C3D6-44AF-B5ED-C6C7C5C84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95B3-7EAC-44C6-8F58-261E894B45AB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6CF2ED9E-CA31-460D-8410-7600B6AD5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604DC89-452C-4ACF-A738-ADB0405D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293B77E6-EA35-4E78-B4D8-C7BB9C5A916C}"/>
              </a:ext>
            </a:extLst>
          </p:cNvPr>
          <p:cNvSpPr/>
          <p:nvPr userDrawn="1"/>
        </p:nvSpPr>
        <p:spPr>
          <a:xfrm>
            <a:off x="385823" y="2400399"/>
            <a:ext cx="11420354" cy="4450466"/>
          </a:xfrm>
          <a:prstGeom prst="rect">
            <a:avLst/>
          </a:prstGeom>
          <a:solidFill>
            <a:schemeClr val="accent3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екст 14">
            <a:extLst>
              <a:ext uri="{FF2B5EF4-FFF2-40B4-BE49-F238E27FC236}">
                <a16:creationId xmlns="" xmlns:a16="http://schemas.microsoft.com/office/drawing/2014/main" id="{A20DFDC1-6D57-4468-9E9A-920C30C3A6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82837" y="2898726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4">
            <a:extLst>
              <a:ext uri="{FF2B5EF4-FFF2-40B4-BE49-F238E27FC236}">
                <a16:creationId xmlns="" xmlns:a16="http://schemas.microsoft.com/office/drawing/2014/main" id="{4D90A998-1096-4759-BEBD-113025B450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82837" y="4124930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4">
            <a:extLst>
              <a:ext uri="{FF2B5EF4-FFF2-40B4-BE49-F238E27FC236}">
                <a16:creationId xmlns="" xmlns:a16="http://schemas.microsoft.com/office/drawing/2014/main" id="{3200CD09-BD33-4173-A993-4F1788635D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382836" y="5351134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14">
            <a:extLst>
              <a:ext uri="{FF2B5EF4-FFF2-40B4-BE49-F238E27FC236}">
                <a16:creationId xmlns="" xmlns:a16="http://schemas.microsoft.com/office/drawing/2014/main" id="{9F29BBAE-E284-4875-9E55-EC1667A77A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892802" y="2898726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4">
            <a:extLst>
              <a:ext uri="{FF2B5EF4-FFF2-40B4-BE49-F238E27FC236}">
                <a16:creationId xmlns="" xmlns:a16="http://schemas.microsoft.com/office/drawing/2014/main" id="{4D243174-2570-49BD-9A52-5424697F5A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92802" y="4124930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14">
            <a:extLst>
              <a:ext uri="{FF2B5EF4-FFF2-40B4-BE49-F238E27FC236}">
                <a16:creationId xmlns="" xmlns:a16="http://schemas.microsoft.com/office/drawing/2014/main" id="{21BD82B8-A02F-4E8A-8E87-170B71B8E1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892801" y="5351134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92377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A5022D-E00F-43BA-B3E3-DE187F0FA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659DC05-162C-40AD-9D3E-31F9AABC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7F89-793A-4FFE-ABB7-88A8F2D4E06D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E5A9D1E-1587-410F-8B18-3F65FD25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1340969-542B-4CF6-909E-DE50AA24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F8C5173-2471-4C19-93EE-BCA2914FAD6B}"/>
              </a:ext>
            </a:extLst>
          </p:cNvPr>
          <p:cNvSpPr/>
          <p:nvPr userDrawn="1"/>
        </p:nvSpPr>
        <p:spPr>
          <a:xfrm>
            <a:off x="155575" y="4135438"/>
            <a:ext cx="2879725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EB7DCC84-B04B-4553-AC4F-55B760E3A359}"/>
              </a:ext>
            </a:extLst>
          </p:cNvPr>
          <p:cNvSpPr/>
          <p:nvPr userDrawn="1"/>
        </p:nvSpPr>
        <p:spPr>
          <a:xfrm>
            <a:off x="1300797" y="3886517"/>
            <a:ext cx="589280" cy="5892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3612146-7C0E-401D-AD25-F6A1804C125E}"/>
              </a:ext>
            </a:extLst>
          </p:cNvPr>
          <p:cNvSpPr/>
          <p:nvPr userDrawn="1"/>
        </p:nvSpPr>
        <p:spPr>
          <a:xfrm>
            <a:off x="3035300" y="4135438"/>
            <a:ext cx="30607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421B0B17-CD7E-4895-B366-C1A8F763BF05}"/>
              </a:ext>
            </a:extLst>
          </p:cNvPr>
          <p:cNvSpPr/>
          <p:nvPr userDrawn="1"/>
        </p:nvSpPr>
        <p:spPr>
          <a:xfrm>
            <a:off x="4292282" y="3886517"/>
            <a:ext cx="589280" cy="5892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67440C1-42F6-4F41-8A2D-1AD73EE4693F}"/>
              </a:ext>
            </a:extLst>
          </p:cNvPr>
          <p:cNvSpPr/>
          <p:nvPr userDrawn="1"/>
        </p:nvSpPr>
        <p:spPr>
          <a:xfrm>
            <a:off x="6096000" y="4140835"/>
            <a:ext cx="30607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E7FA84E3-4669-44E8-88DB-B90A279C0953}"/>
              </a:ext>
            </a:extLst>
          </p:cNvPr>
          <p:cNvSpPr/>
          <p:nvPr userDrawn="1"/>
        </p:nvSpPr>
        <p:spPr>
          <a:xfrm>
            <a:off x="7352982" y="3891914"/>
            <a:ext cx="589280" cy="589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F0C698DB-C2AF-44E9-94C9-D8BFE4305E39}"/>
              </a:ext>
            </a:extLst>
          </p:cNvPr>
          <p:cNvSpPr/>
          <p:nvPr userDrawn="1"/>
        </p:nvSpPr>
        <p:spPr>
          <a:xfrm>
            <a:off x="9156700" y="4135438"/>
            <a:ext cx="2879725" cy="45719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2201A894-6184-4348-A6E7-DE18EE777CC6}"/>
              </a:ext>
            </a:extLst>
          </p:cNvPr>
          <p:cNvSpPr/>
          <p:nvPr userDrawn="1"/>
        </p:nvSpPr>
        <p:spPr>
          <a:xfrm>
            <a:off x="10332718" y="3863657"/>
            <a:ext cx="589280" cy="589280"/>
          </a:xfrm>
          <a:prstGeom prst="ellipse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блачко с текстом: прямоугольное 13">
            <a:extLst>
              <a:ext uri="{FF2B5EF4-FFF2-40B4-BE49-F238E27FC236}">
                <a16:creationId xmlns="" xmlns:a16="http://schemas.microsoft.com/office/drawing/2014/main" id="{2A6855A4-F7C9-4772-A30D-82A151D10A45}"/>
              </a:ext>
            </a:extLst>
          </p:cNvPr>
          <p:cNvSpPr/>
          <p:nvPr userDrawn="1"/>
        </p:nvSpPr>
        <p:spPr>
          <a:xfrm>
            <a:off x="155575" y="1800750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лачко с текстом: прямоугольное 13">
            <a:extLst>
              <a:ext uri="{FF2B5EF4-FFF2-40B4-BE49-F238E27FC236}">
                <a16:creationId xmlns="" xmlns:a16="http://schemas.microsoft.com/office/drawing/2014/main" id="{C36FDAF5-B78F-4931-9DA3-00F0EACEE72A}"/>
              </a:ext>
            </a:extLst>
          </p:cNvPr>
          <p:cNvSpPr/>
          <p:nvPr userDrawn="1"/>
        </p:nvSpPr>
        <p:spPr>
          <a:xfrm>
            <a:off x="3165157" y="1796651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лачко с текстом: прямоугольное 13">
            <a:extLst>
              <a:ext uri="{FF2B5EF4-FFF2-40B4-BE49-F238E27FC236}">
                <a16:creationId xmlns="" xmlns:a16="http://schemas.microsoft.com/office/drawing/2014/main" id="{E2D5DF71-5E20-46CC-A423-B8073F618923}"/>
              </a:ext>
            </a:extLst>
          </p:cNvPr>
          <p:cNvSpPr/>
          <p:nvPr userDrawn="1"/>
        </p:nvSpPr>
        <p:spPr>
          <a:xfrm>
            <a:off x="6225857" y="1808163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лачко с текстом: прямоугольное 13">
            <a:extLst>
              <a:ext uri="{FF2B5EF4-FFF2-40B4-BE49-F238E27FC236}">
                <a16:creationId xmlns="" xmlns:a16="http://schemas.microsoft.com/office/drawing/2014/main" id="{A025072A-B15E-458C-81F7-8BB235B9761D}"/>
              </a:ext>
            </a:extLst>
          </p:cNvPr>
          <p:cNvSpPr/>
          <p:nvPr userDrawn="1"/>
        </p:nvSpPr>
        <p:spPr>
          <a:xfrm>
            <a:off x="9235439" y="1819510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E4F4846-9239-40B8-827F-2C25602901E7}"/>
              </a:ext>
            </a:extLst>
          </p:cNvPr>
          <p:cNvSpPr/>
          <p:nvPr userDrawn="1"/>
        </p:nvSpPr>
        <p:spPr>
          <a:xfrm>
            <a:off x="4292282" y="5035895"/>
            <a:ext cx="3649980" cy="12429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19">
            <a:extLst>
              <a:ext uri="{FF2B5EF4-FFF2-40B4-BE49-F238E27FC236}">
                <a16:creationId xmlns="" xmlns:a16="http://schemas.microsoft.com/office/drawing/2014/main" id="{9A75E91B-5392-4959-834B-3E3C6FD000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575" y="181927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9">
            <a:extLst>
              <a:ext uri="{FF2B5EF4-FFF2-40B4-BE49-F238E27FC236}">
                <a16:creationId xmlns="" xmlns:a16="http://schemas.microsoft.com/office/drawing/2014/main" id="{A4E0D52E-C77B-4E63-A4E9-C8F8CD9B29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64522" y="183085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Облачко с текстом: прямоугольное 13">
            <a:extLst>
              <a:ext uri="{FF2B5EF4-FFF2-40B4-BE49-F238E27FC236}">
                <a16:creationId xmlns="" xmlns:a16="http://schemas.microsoft.com/office/drawing/2014/main" id="{BA37BEA0-C354-4FFF-8FC4-C09B875F5BD6}"/>
              </a:ext>
            </a:extLst>
          </p:cNvPr>
          <p:cNvSpPr/>
          <p:nvPr userDrawn="1"/>
        </p:nvSpPr>
        <p:spPr>
          <a:xfrm>
            <a:off x="6226492" y="1786601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Текст 19">
            <a:extLst>
              <a:ext uri="{FF2B5EF4-FFF2-40B4-BE49-F238E27FC236}">
                <a16:creationId xmlns="" xmlns:a16="http://schemas.microsoft.com/office/drawing/2014/main" id="{5FCC73E2-2BB6-4332-A7E9-771A878689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25857" y="182080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Облачко с текстом: прямоугольное 13">
            <a:extLst>
              <a:ext uri="{FF2B5EF4-FFF2-40B4-BE49-F238E27FC236}">
                <a16:creationId xmlns="" xmlns:a16="http://schemas.microsoft.com/office/drawing/2014/main" id="{2A8798A1-F557-46FA-9D62-6B147DA384A0}"/>
              </a:ext>
            </a:extLst>
          </p:cNvPr>
          <p:cNvSpPr/>
          <p:nvPr userDrawn="1"/>
        </p:nvSpPr>
        <p:spPr>
          <a:xfrm>
            <a:off x="9234169" y="1786601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Текст 19">
            <a:extLst>
              <a:ext uri="{FF2B5EF4-FFF2-40B4-BE49-F238E27FC236}">
                <a16:creationId xmlns="" xmlns:a16="http://schemas.microsoft.com/office/drawing/2014/main" id="{38189025-9702-4741-B405-6CF7BD653F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233534" y="182080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26">
            <a:extLst>
              <a:ext uri="{FF2B5EF4-FFF2-40B4-BE49-F238E27FC236}">
                <a16:creationId xmlns="" xmlns:a16="http://schemas.microsoft.com/office/drawing/2014/main" id="{7DFDDE87-B149-48A0-BA19-D464EEFB9C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92600" y="5049838"/>
            <a:ext cx="3649663" cy="119856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="" xmlns:a16="http://schemas.microsoft.com/office/drawing/2014/main" id="{70DB0095-8110-49F9-AF8E-A23247D81560}"/>
              </a:ext>
            </a:extLst>
          </p:cNvPr>
          <p:cNvCxnSpPr>
            <a:cxnSpLocks/>
            <a:stCxn id="7" idx="4"/>
          </p:cNvCxnSpPr>
          <p:nvPr userDrawn="1"/>
        </p:nvCxnSpPr>
        <p:spPr>
          <a:xfrm>
            <a:off x="1595437" y="4475797"/>
            <a:ext cx="4500563" cy="52961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AAE47D2E-E2FE-41C6-A529-CCBF602F142D}"/>
              </a:ext>
            </a:extLst>
          </p:cNvPr>
          <p:cNvCxnSpPr>
            <a:cxnSpLocks/>
            <a:endCxn id="13" idx="4"/>
          </p:cNvCxnSpPr>
          <p:nvPr userDrawn="1"/>
        </p:nvCxnSpPr>
        <p:spPr>
          <a:xfrm flipV="1">
            <a:off x="6095999" y="4452937"/>
            <a:ext cx="4531359" cy="57337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="" xmlns:a16="http://schemas.microsoft.com/office/drawing/2014/main" id="{7CED1DD7-8F2D-4DCD-B3F8-937D28BC672B}"/>
              </a:ext>
            </a:extLst>
          </p:cNvPr>
          <p:cNvCxnSpPr>
            <a:cxnSpLocks/>
            <a:endCxn id="11" idx="4"/>
          </p:cNvCxnSpPr>
          <p:nvPr userDrawn="1"/>
        </p:nvCxnSpPr>
        <p:spPr>
          <a:xfrm flipV="1">
            <a:off x="6102350" y="4481194"/>
            <a:ext cx="1545272" cy="52371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="" xmlns:a16="http://schemas.microsoft.com/office/drawing/2014/main" id="{BA57FC9F-BDE2-4317-A524-0B19DCF401F5}"/>
              </a:ext>
            </a:extLst>
          </p:cNvPr>
          <p:cNvCxnSpPr>
            <a:cxnSpLocks/>
            <a:endCxn id="9" idx="4"/>
          </p:cNvCxnSpPr>
          <p:nvPr userDrawn="1"/>
        </p:nvCxnSpPr>
        <p:spPr>
          <a:xfrm flipH="1" flipV="1">
            <a:off x="4586922" y="4475797"/>
            <a:ext cx="1493838" cy="55051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606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CCC826-75E5-4057-9E92-FFECF393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3BCE898-364C-45B3-AF46-9CC66160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F2F3-9E6C-4CCA-A0B7-ABE6D57079AF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864724F-560C-4258-B119-0DE1000FC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79F92C4-9AC7-4BD3-9391-A07667BB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Полилиния: фигура 23">
            <a:extLst>
              <a:ext uri="{FF2B5EF4-FFF2-40B4-BE49-F238E27FC236}">
                <a16:creationId xmlns="" xmlns:a16="http://schemas.microsoft.com/office/drawing/2014/main" id="{EE72FA03-F7C2-4A30-A93C-1AA7CDD3C40E}"/>
              </a:ext>
            </a:extLst>
          </p:cNvPr>
          <p:cNvSpPr/>
          <p:nvPr userDrawn="1"/>
        </p:nvSpPr>
        <p:spPr>
          <a:xfrm>
            <a:off x="1732831" y="2266950"/>
            <a:ext cx="3982542" cy="1128374"/>
          </a:xfrm>
          <a:custGeom>
            <a:avLst/>
            <a:gdLst>
              <a:gd name="connsiteX0" fmla="*/ 2648514 w 4419708"/>
              <a:gd name="connsiteY0" fmla="*/ 0 h 1128374"/>
              <a:gd name="connsiteX1" fmla="*/ 3856146 w 4419708"/>
              <a:gd name="connsiteY1" fmla="*/ 0 h 1128374"/>
              <a:gd name="connsiteX2" fmla="*/ 4419708 w 4419708"/>
              <a:gd name="connsiteY2" fmla="*/ 563563 h 1128374"/>
              <a:gd name="connsiteX3" fmla="*/ 3856146 w 4419708"/>
              <a:gd name="connsiteY3" fmla="*/ 1127125 h 1128374"/>
              <a:gd name="connsiteX4" fmla="*/ 3524869 w 4419708"/>
              <a:gd name="connsiteY4" fmla="*/ 1127125 h 1128374"/>
              <a:gd name="connsiteX5" fmla="*/ 3525834 w 4419708"/>
              <a:gd name="connsiteY5" fmla="*/ 1128374 h 1128374"/>
              <a:gd name="connsiteX6" fmla="*/ 0 w 4419708"/>
              <a:gd name="connsiteY6" fmla="*/ 1128374 h 1128374"/>
              <a:gd name="connsiteX7" fmla="*/ 869788 w 4419708"/>
              <a:gd name="connsiteY7" fmla="*/ 2756 h 1128374"/>
              <a:gd name="connsiteX8" fmla="*/ 2648514 w 4419708"/>
              <a:gd name="connsiteY8" fmla="*/ 2756 h 112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19708" h="1128374">
                <a:moveTo>
                  <a:pt x="2648514" y="0"/>
                </a:moveTo>
                <a:lnTo>
                  <a:pt x="3856146" y="0"/>
                </a:lnTo>
                <a:lnTo>
                  <a:pt x="4419708" y="563563"/>
                </a:lnTo>
                <a:lnTo>
                  <a:pt x="3856146" y="1127125"/>
                </a:lnTo>
                <a:lnTo>
                  <a:pt x="3524869" y="1127125"/>
                </a:lnTo>
                <a:lnTo>
                  <a:pt x="3525834" y="1128374"/>
                </a:lnTo>
                <a:lnTo>
                  <a:pt x="0" y="1128374"/>
                </a:lnTo>
                <a:lnTo>
                  <a:pt x="869788" y="2756"/>
                </a:lnTo>
                <a:lnTo>
                  <a:pt x="2648514" y="2756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: фигура 24">
            <a:extLst>
              <a:ext uri="{FF2B5EF4-FFF2-40B4-BE49-F238E27FC236}">
                <a16:creationId xmlns="" xmlns:a16="http://schemas.microsoft.com/office/drawing/2014/main" id="{F3D2C5A5-8AB1-4CC4-A2F1-FAAAB99B6495}"/>
              </a:ext>
            </a:extLst>
          </p:cNvPr>
          <p:cNvSpPr/>
          <p:nvPr userDrawn="1"/>
        </p:nvSpPr>
        <p:spPr>
          <a:xfrm>
            <a:off x="927026" y="3441466"/>
            <a:ext cx="5563626" cy="1121429"/>
          </a:xfrm>
          <a:custGeom>
            <a:avLst/>
            <a:gdLst>
              <a:gd name="connsiteX0" fmla="*/ 858768 w 6174349"/>
              <a:gd name="connsiteY0" fmla="*/ 0 h 1121429"/>
              <a:gd name="connsiteX1" fmla="*/ 4413430 w 6174349"/>
              <a:gd name="connsiteY1" fmla="*/ 0 h 1121429"/>
              <a:gd name="connsiteX2" fmla="*/ 4413431 w 6174349"/>
              <a:gd name="connsiteY2" fmla="*/ 1 h 1121429"/>
              <a:gd name="connsiteX3" fmla="*/ 5615768 w 6174349"/>
              <a:gd name="connsiteY3" fmla="*/ 1 h 1121429"/>
              <a:gd name="connsiteX4" fmla="*/ 6174349 w 6174349"/>
              <a:gd name="connsiteY4" fmla="*/ 558582 h 1121429"/>
              <a:gd name="connsiteX5" fmla="*/ 5615768 w 6174349"/>
              <a:gd name="connsiteY5" fmla="*/ 1117163 h 1121429"/>
              <a:gd name="connsiteX6" fmla="*/ 5268931 w 6174349"/>
              <a:gd name="connsiteY6" fmla="*/ 1117163 h 1121429"/>
              <a:gd name="connsiteX7" fmla="*/ 5272198 w 6174349"/>
              <a:gd name="connsiteY7" fmla="*/ 1121429 h 1121429"/>
              <a:gd name="connsiteX8" fmla="*/ 0 w 6174349"/>
              <a:gd name="connsiteY8" fmla="*/ 1121429 h 112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74349" h="1121429">
                <a:moveTo>
                  <a:pt x="858768" y="0"/>
                </a:moveTo>
                <a:lnTo>
                  <a:pt x="4413430" y="0"/>
                </a:lnTo>
                <a:lnTo>
                  <a:pt x="4413431" y="1"/>
                </a:lnTo>
                <a:lnTo>
                  <a:pt x="5615768" y="1"/>
                </a:lnTo>
                <a:lnTo>
                  <a:pt x="6174349" y="558582"/>
                </a:lnTo>
                <a:lnTo>
                  <a:pt x="5615768" y="1117163"/>
                </a:lnTo>
                <a:lnTo>
                  <a:pt x="5268931" y="1117163"/>
                </a:lnTo>
                <a:lnTo>
                  <a:pt x="5272198" y="1121429"/>
                </a:lnTo>
                <a:lnTo>
                  <a:pt x="0" y="1121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="" xmlns:a16="http://schemas.microsoft.com/office/drawing/2014/main" id="{D57A0BA7-0A91-4F88-8642-36D2F1F19770}"/>
              </a:ext>
            </a:extLst>
          </p:cNvPr>
          <p:cNvSpPr/>
          <p:nvPr userDrawn="1"/>
        </p:nvSpPr>
        <p:spPr>
          <a:xfrm>
            <a:off x="2561020" y="1102134"/>
            <a:ext cx="2386543" cy="1125618"/>
          </a:xfrm>
          <a:custGeom>
            <a:avLst/>
            <a:gdLst>
              <a:gd name="connsiteX0" fmla="*/ 885597 w 2648515"/>
              <a:gd name="connsiteY0" fmla="*/ 0 h 1125618"/>
              <a:gd name="connsiteX1" fmla="*/ 893591 w 2648515"/>
              <a:gd name="connsiteY1" fmla="*/ 10160 h 1125618"/>
              <a:gd name="connsiteX2" fmla="*/ 2094883 w 2648515"/>
              <a:gd name="connsiteY2" fmla="*/ 10160 h 1125618"/>
              <a:gd name="connsiteX3" fmla="*/ 2648515 w 2648515"/>
              <a:gd name="connsiteY3" fmla="*/ 563792 h 1125618"/>
              <a:gd name="connsiteX4" fmla="*/ 2094883 w 2648515"/>
              <a:gd name="connsiteY4" fmla="*/ 1117424 h 1125618"/>
              <a:gd name="connsiteX5" fmla="*/ 1764747 w 2648515"/>
              <a:gd name="connsiteY5" fmla="*/ 1117424 h 1125618"/>
              <a:gd name="connsiteX6" fmla="*/ 1771194 w 2648515"/>
              <a:gd name="connsiteY6" fmla="*/ 1125618 h 1125618"/>
              <a:gd name="connsiteX7" fmla="*/ 0 w 2648515"/>
              <a:gd name="connsiteY7" fmla="*/ 1125618 h 1125618"/>
              <a:gd name="connsiteX8" fmla="*/ 877321 w 2648515"/>
              <a:gd name="connsiteY8" fmla="*/ 10519 h 1125618"/>
              <a:gd name="connsiteX9" fmla="*/ 877321 w 2648515"/>
              <a:gd name="connsiteY9" fmla="*/ 10160 h 1125618"/>
              <a:gd name="connsiteX10" fmla="*/ 877604 w 2648515"/>
              <a:gd name="connsiteY10" fmla="*/ 10160 h 112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48515" h="1125618">
                <a:moveTo>
                  <a:pt x="885597" y="0"/>
                </a:moveTo>
                <a:lnTo>
                  <a:pt x="893591" y="10160"/>
                </a:lnTo>
                <a:lnTo>
                  <a:pt x="2094883" y="10160"/>
                </a:lnTo>
                <a:lnTo>
                  <a:pt x="2648515" y="563792"/>
                </a:lnTo>
                <a:lnTo>
                  <a:pt x="2094883" y="1117424"/>
                </a:lnTo>
                <a:lnTo>
                  <a:pt x="1764747" y="1117424"/>
                </a:lnTo>
                <a:lnTo>
                  <a:pt x="1771194" y="1125618"/>
                </a:lnTo>
                <a:lnTo>
                  <a:pt x="0" y="1125618"/>
                </a:lnTo>
                <a:lnTo>
                  <a:pt x="877321" y="10519"/>
                </a:lnTo>
                <a:lnTo>
                  <a:pt x="877321" y="10160"/>
                </a:lnTo>
                <a:lnTo>
                  <a:pt x="877604" y="10160"/>
                </a:lnTo>
                <a:close/>
              </a:path>
            </a:pathLst>
          </a:cu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олилиния: фигура 25">
            <a:extLst>
              <a:ext uri="{FF2B5EF4-FFF2-40B4-BE49-F238E27FC236}">
                <a16:creationId xmlns="" xmlns:a16="http://schemas.microsoft.com/office/drawing/2014/main" id="{18165967-A5FD-4C1B-8AE0-7576859AEFB2}"/>
              </a:ext>
            </a:extLst>
          </p:cNvPr>
          <p:cNvSpPr/>
          <p:nvPr userDrawn="1"/>
        </p:nvSpPr>
        <p:spPr>
          <a:xfrm>
            <a:off x="109855" y="4603144"/>
            <a:ext cx="7159625" cy="1125618"/>
          </a:xfrm>
          <a:custGeom>
            <a:avLst/>
            <a:gdLst>
              <a:gd name="connsiteX0" fmla="*/ 879586 w 7945542"/>
              <a:gd name="connsiteY0" fmla="*/ 0 h 1125618"/>
              <a:gd name="connsiteX1" fmla="*/ 6174348 w 7945542"/>
              <a:gd name="connsiteY1" fmla="*/ 0 h 1125618"/>
              <a:gd name="connsiteX2" fmla="*/ 6188635 w 7945542"/>
              <a:gd name="connsiteY2" fmla="*/ 0 h 1125618"/>
              <a:gd name="connsiteX3" fmla="*/ 7382733 w 7945542"/>
              <a:gd name="connsiteY3" fmla="*/ 0 h 1125618"/>
              <a:gd name="connsiteX4" fmla="*/ 7945542 w 7945542"/>
              <a:gd name="connsiteY4" fmla="*/ 562809 h 1125618"/>
              <a:gd name="connsiteX5" fmla="*/ 7382733 w 7945542"/>
              <a:gd name="connsiteY5" fmla="*/ 1125618 h 1125618"/>
              <a:gd name="connsiteX6" fmla="*/ 6174348 w 7945542"/>
              <a:gd name="connsiteY6" fmla="*/ 1125618 h 1125618"/>
              <a:gd name="connsiteX7" fmla="*/ 6174348 w 7945542"/>
              <a:gd name="connsiteY7" fmla="*/ 1117162 h 1125618"/>
              <a:gd name="connsiteX8" fmla="*/ 0 w 7945542"/>
              <a:gd name="connsiteY8" fmla="*/ 1117162 h 112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45542" h="1125618">
                <a:moveTo>
                  <a:pt x="879586" y="0"/>
                </a:moveTo>
                <a:lnTo>
                  <a:pt x="6174348" y="0"/>
                </a:lnTo>
                <a:lnTo>
                  <a:pt x="6188635" y="0"/>
                </a:lnTo>
                <a:lnTo>
                  <a:pt x="7382733" y="0"/>
                </a:lnTo>
                <a:lnTo>
                  <a:pt x="7945542" y="562809"/>
                </a:lnTo>
                <a:lnTo>
                  <a:pt x="7382733" y="1125618"/>
                </a:lnTo>
                <a:lnTo>
                  <a:pt x="6174348" y="1125618"/>
                </a:lnTo>
                <a:lnTo>
                  <a:pt x="6174348" y="1117162"/>
                </a:lnTo>
                <a:lnTo>
                  <a:pt x="0" y="1117162"/>
                </a:lnTo>
                <a:close/>
              </a:path>
            </a:pathLst>
          </a:custGeom>
          <a:solidFill>
            <a:srgbClr val="FABE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Текст 29">
            <a:extLst>
              <a:ext uri="{FF2B5EF4-FFF2-40B4-BE49-F238E27FC236}">
                <a16:creationId xmlns="" xmlns:a16="http://schemas.microsoft.com/office/drawing/2014/main" id="{8706A626-606F-4290-84B8-FDB1E66733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93265" y="1355090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1" name="Текст 29">
            <a:extLst>
              <a:ext uri="{FF2B5EF4-FFF2-40B4-BE49-F238E27FC236}">
                <a16:creationId xmlns="" xmlns:a16="http://schemas.microsoft.com/office/drawing/2014/main" id="{01980ACA-E776-4362-A8CC-4D735E8CAC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85507" y="2510844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2" name="Текст 29">
            <a:extLst>
              <a:ext uri="{FF2B5EF4-FFF2-40B4-BE49-F238E27FC236}">
                <a16:creationId xmlns="" xmlns:a16="http://schemas.microsoft.com/office/drawing/2014/main" id="{7292974F-5B9F-4C89-8F92-58FE2124A7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27335" y="3729923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3" name="Текст 29">
            <a:extLst>
              <a:ext uri="{FF2B5EF4-FFF2-40B4-BE49-F238E27FC236}">
                <a16:creationId xmlns="" xmlns:a16="http://schemas.microsoft.com/office/drawing/2014/main" id="{BC0A5DE4-75C8-417D-AF13-9B9EAA9DB8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31974" y="4851562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="" xmlns:a16="http://schemas.microsoft.com/office/drawing/2014/main" id="{06653710-83BC-48D7-A46B-A62CBDF2A8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232083" y="1412077"/>
            <a:ext cx="4624387" cy="82058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Текст 34">
            <a:extLst>
              <a:ext uri="{FF2B5EF4-FFF2-40B4-BE49-F238E27FC236}">
                <a16:creationId xmlns="" xmlns:a16="http://schemas.microsoft.com/office/drawing/2014/main" id="{6A0F2DF3-8B82-4434-BD85-3EE179BC4FE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32083" y="1102133"/>
            <a:ext cx="2529771" cy="309944"/>
          </a:xfrm>
          <a:solidFill>
            <a:schemeClr val="accent3">
              <a:lumMod val="9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7" name="Текст 34">
            <a:extLst>
              <a:ext uri="{FF2B5EF4-FFF2-40B4-BE49-F238E27FC236}">
                <a16:creationId xmlns="" xmlns:a16="http://schemas.microsoft.com/office/drawing/2014/main" id="{B99ABAF9-B67E-4A76-9B01-B7534651842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24810" y="2576894"/>
            <a:ext cx="4624387" cy="81843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Текст 34">
            <a:extLst>
              <a:ext uri="{FF2B5EF4-FFF2-40B4-BE49-F238E27FC236}">
                <a16:creationId xmlns="" xmlns:a16="http://schemas.microsoft.com/office/drawing/2014/main" id="{616D55E9-C113-49FC-A2A0-0453A13ECFB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24810" y="2266950"/>
            <a:ext cx="2529771" cy="309944"/>
          </a:xfrm>
          <a:solidFill>
            <a:srgbClr val="C4C5C6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9" name="Текст 34">
            <a:extLst>
              <a:ext uri="{FF2B5EF4-FFF2-40B4-BE49-F238E27FC236}">
                <a16:creationId xmlns="" xmlns:a16="http://schemas.microsoft.com/office/drawing/2014/main" id="{421C9D8B-B8A0-4788-AF4C-2D0967216FB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760686" y="3760651"/>
            <a:ext cx="4624387" cy="80224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0" name="Текст 34">
            <a:extLst>
              <a:ext uri="{FF2B5EF4-FFF2-40B4-BE49-F238E27FC236}">
                <a16:creationId xmlns="" xmlns:a16="http://schemas.microsoft.com/office/drawing/2014/main" id="{656AA8E2-D1C6-41C4-AB1B-04EACCA966B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760686" y="3441466"/>
            <a:ext cx="2529771" cy="319185"/>
          </a:xfrm>
          <a:solidFill>
            <a:srgbClr val="A3CE7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1" name="Текст 34">
            <a:extLst>
              <a:ext uri="{FF2B5EF4-FFF2-40B4-BE49-F238E27FC236}">
                <a16:creationId xmlns="" xmlns:a16="http://schemas.microsoft.com/office/drawing/2014/main" id="{56E3B351-AD17-4BBF-9B54-3C6D93D205B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518718" y="4908178"/>
            <a:ext cx="4517707" cy="82058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Текст 34">
            <a:extLst>
              <a:ext uri="{FF2B5EF4-FFF2-40B4-BE49-F238E27FC236}">
                <a16:creationId xmlns="" xmlns:a16="http://schemas.microsoft.com/office/drawing/2014/main" id="{12E6719B-823D-47BB-B4BB-DD819E467B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518718" y="4598234"/>
            <a:ext cx="2529771" cy="309944"/>
          </a:xfrm>
          <a:solidFill>
            <a:srgbClr val="FABE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16364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36D8CC-CE76-4A1C-A336-9009373D4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A16D84A-3E4B-4AB9-82CF-32E295C1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59F0-07F7-4E62-8D14-7238CF3140A5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01E40D0-A735-4536-8269-44C72EAD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77823A2-5477-4955-A5EF-5BFAF072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Мультимедиа 6">
            <a:extLst>
              <a:ext uri="{FF2B5EF4-FFF2-40B4-BE49-F238E27FC236}">
                <a16:creationId xmlns="" xmlns:a16="http://schemas.microsoft.com/office/drawing/2014/main" id="{B6809833-CB93-4809-9654-68C7C2B477C4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669925"/>
            <a:ext cx="12192000" cy="61880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7112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139126D-A793-4215-BF39-A24711B82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7EAB-AF20-4AC4-A45A-29D2050B5C1D}" type="datetime1">
              <a:rPr lang="ru-RU" smtClean="0"/>
              <a:t>09.02.2022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C72D95A-25BB-4787-9852-F850F318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4CE54C6-2D05-4131-A3F4-A534D7D0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83415F3B-D658-4AA2-924F-16430289DE61}"/>
              </a:ext>
            </a:extLst>
          </p:cNvPr>
          <p:cNvCxnSpPr>
            <a:cxnSpLocks/>
          </p:cNvCxnSpPr>
          <p:nvPr userDrawn="1"/>
        </p:nvCxnSpPr>
        <p:spPr>
          <a:xfrm>
            <a:off x="2964180" y="3688080"/>
            <a:ext cx="690245" cy="65410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70C06B9F-4189-4940-9E27-C09B1E9B9654}"/>
              </a:ext>
            </a:extLst>
          </p:cNvPr>
          <p:cNvCxnSpPr>
            <a:cxnSpLocks/>
          </p:cNvCxnSpPr>
          <p:nvPr userDrawn="1"/>
        </p:nvCxnSpPr>
        <p:spPr>
          <a:xfrm flipV="1">
            <a:off x="5405120" y="3429000"/>
            <a:ext cx="1329690" cy="91318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DEEF9905-C388-42A3-A765-88B2FF7898A1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556626" y="3428746"/>
            <a:ext cx="550544" cy="45684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Текст 18">
            <a:extLst>
              <a:ext uri="{FF2B5EF4-FFF2-40B4-BE49-F238E27FC236}">
                <a16:creationId xmlns="" xmlns:a16="http://schemas.microsoft.com/office/drawing/2014/main" id="{99C8EFD5-72FE-44C4-9D4E-B1228F6406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69360" y="1987550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="" xmlns:a16="http://schemas.microsoft.com/office/drawing/2014/main" id="{AD8EF4B5-067F-4107-8179-CFBD91F360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398635" y="1987296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8">
            <a:extLst>
              <a:ext uri="{FF2B5EF4-FFF2-40B4-BE49-F238E27FC236}">
                <a16:creationId xmlns="" xmlns:a16="http://schemas.microsoft.com/office/drawing/2014/main" id="{5AD8CF65-2E6D-4DCC-BB3F-6C22F94753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30290" y="4306559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18">
            <a:extLst>
              <a:ext uri="{FF2B5EF4-FFF2-40B4-BE49-F238E27FC236}">
                <a16:creationId xmlns="" xmlns:a16="http://schemas.microsoft.com/office/drawing/2014/main" id="{6D8DFF91-5498-4F90-B66E-6298A4E171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7375" y="4344774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Блок-схема: альтернативный процесс 4">
            <a:extLst>
              <a:ext uri="{FF2B5EF4-FFF2-40B4-BE49-F238E27FC236}">
                <a16:creationId xmlns="" xmlns:a16="http://schemas.microsoft.com/office/drawing/2014/main" id="{0339985E-3EBA-421D-B037-5C4DC1A71520}"/>
              </a:ext>
            </a:extLst>
          </p:cNvPr>
          <p:cNvSpPr/>
          <p:nvPr userDrawn="1"/>
        </p:nvSpPr>
        <p:spPr>
          <a:xfrm>
            <a:off x="386080" y="1422400"/>
            <a:ext cx="2717800" cy="242824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="" xmlns:a16="http://schemas.microsoft.com/office/drawing/2014/main" id="{7B52CB9A-52F6-4B1A-AE03-7C8185731CFB}"/>
              </a:ext>
            </a:extLst>
          </p:cNvPr>
          <p:cNvSpPr/>
          <p:nvPr userDrawn="1"/>
        </p:nvSpPr>
        <p:spPr>
          <a:xfrm>
            <a:off x="3581400" y="4273614"/>
            <a:ext cx="1940560" cy="155244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альтернативный процесс 7">
            <a:extLst>
              <a:ext uri="{FF2B5EF4-FFF2-40B4-BE49-F238E27FC236}">
                <a16:creationId xmlns="" xmlns:a16="http://schemas.microsoft.com/office/drawing/2014/main" id="{FBBEDEAA-43E1-49A2-852C-9DC0E10FA853}"/>
              </a:ext>
            </a:extLst>
          </p:cNvPr>
          <p:cNvSpPr/>
          <p:nvPr userDrawn="1"/>
        </p:nvSpPr>
        <p:spPr>
          <a:xfrm>
            <a:off x="6670040" y="1987296"/>
            <a:ext cx="1940560" cy="155244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альтернативный процесс 8">
            <a:extLst>
              <a:ext uri="{FF2B5EF4-FFF2-40B4-BE49-F238E27FC236}">
                <a16:creationId xmlns="" xmlns:a16="http://schemas.microsoft.com/office/drawing/2014/main" id="{5DFEF4DC-EE76-47D7-A2F5-72E1CEBA8DF2}"/>
              </a:ext>
            </a:extLst>
          </p:cNvPr>
          <p:cNvSpPr/>
          <p:nvPr userDrawn="1"/>
        </p:nvSpPr>
        <p:spPr>
          <a:xfrm>
            <a:off x="9036050" y="3718560"/>
            <a:ext cx="2717800" cy="241839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Заголовок 1">
            <a:extLst>
              <a:ext uri="{FF2B5EF4-FFF2-40B4-BE49-F238E27FC236}">
                <a16:creationId xmlns="" xmlns:a16="http://schemas.microsoft.com/office/drawing/2014/main" id="{0CA58ABD-6441-43FE-907B-139D088A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"/>
            <a:ext cx="10515600" cy="658332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6845945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A32C2E85-B852-44DF-BFF0-9C852165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14AD6-9899-4702-B684-3A4491D871FC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7E78992-6905-4845-AE6E-5EB063AB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BAB7BB0-A46B-40DB-B76B-BCEB3749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B077DD7-C783-4B3B-A874-E547FE572E60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рамма 7">
            <a:extLst>
              <a:ext uri="{FF2B5EF4-FFF2-40B4-BE49-F238E27FC236}">
                <a16:creationId xmlns="" xmlns:a16="http://schemas.microsoft.com/office/drawing/2014/main" id="{9E983123-62F2-43F9-9E15-914EFCDB2E8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035300" y="960438"/>
            <a:ext cx="6121400" cy="453707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90481DE4-01EA-4394-9F86-C0B745B4CA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775" y="954088"/>
            <a:ext cx="2500313" cy="1708150"/>
          </a:xfrm>
        </p:spPr>
        <p:txBody>
          <a:bodyPr>
            <a:normAutofit/>
          </a:bodyPr>
          <a:lstStyle>
            <a:lvl1pPr>
              <a:defRPr sz="4000" cap="all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9">
            <a:extLst>
              <a:ext uri="{FF2B5EF4-FFF2-40B4-BE49-F238E27FC236}">
                <a16:creationId xmlns="" xmlns:a16="http://schemas.microsoft.com/office/drawing/2014/main" id="{5FA5E368-6B0F-41D4-A54C-5A075868E0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332912" y="954088"/>
            <a:ext cx="2500313" cy="1164079"/>
          </a:xfrm>
        </p:spPr>
        <p:txBody>
          <a:bodyPr>
            <a:normAutofit/>
          </a:bodyPr>
          <a:lstStyle>
            <a:lvl1pPr>
              <a:defRPr sz="4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9">
            <a:extLst>
              <a:ext uri="{FF2B5EF4-FFF2-40B4-BE49-F238E27FC236}">
                <a16:creationId xmlns="" xmlns:a16="http://schemas.microsoft.com/office/drawing/2014/main" id="{8F6B6A66-B469-4A61-B2CA-C6E25BD04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32911" y="2264921"/>
            <a:ext cx="2500313" cy="3232592"/>
          </a:xfrm>
        </p:spPr>
        <p:txBody>
          <a:bodyPr>
            <a:normAutofit/>
          </a:bodyPr>
          <a:lstStyle>
            <a:lvl1pPr algn="l">
              <a:defRPr sz="18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65627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2BC1627-E5C3-41EE-8BAD-4D8DB04E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" y="6480867"/>
            <a:ext cx="2743200" cy="365125"/>
          </a:xfrm>
        </p:spPr>
        <p:txBody>
          <a:bodyPr/>
          <a:lstStyle/>
          <a:p>
            <a:fld id="{E7CC5981-9D8C-4912-A823-D9E5BCF7DA4E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755914E-FA7B-4530-BD75-C9730197A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8316A4F-9CC3-4305-A1D4-F96452CD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484D00B3-70C9-4DCC-8AD5-98AA52C175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583363" cy="6845992"/>
          </a:xfrm>
          <a:custGeom>
            <a:avLst/>
            <a:gdLst>
              <a:gd name="connsiteX0" fmla="*/ 0 w 6583363"/>
              <a:gd name="connsiteY0" fmla="*/ 0 h 6845992"/>
              <a:gd name="connsiteX1" fmla="*/ 3291840 w 6583363"/>
              <a:gd name="connsiteY1" fmla="*/ 0 h 6845992"/>
              <a:gd name="connsiteX2" fmla="*/ 6579397 w 6583363"/>
              <a:gd name="connsiteY2" fmla="*/ 3246850 h 6845992"/>
              <a:gd name="connsiteX3" fmla="*/ 6583363 w 6583363"/>
              <a:gd name="connsiteY3" fmla="*/ 3409962 h 6845992"/>
              <a:gd name="connsiteX4" fmla="*/ 6583363 w 6583363"/>
              <a:gd name="connsiteY4" fmla="*/ 3436032 h 6845992"/>
              <a:gd name="connsiteX5" fmla="*/ 6579397 w 6583363"/>
              <a:gd name="connsiteY5" fmla="*/ 3599144 h 6845992"/>
              <a:gd name="connsiteX6" fmla="*/ 3461238 w 6583363"/>
              <a:gd name="connsiteY6" fmla="*/ 6841540 h 6845992"/>
              <a:gd name="connsiteX7" fmla="*/ 3291918 w 6583363"/>
              <a:gd name="connsiteY7" fmla="*/ 6845992 h 6845992"/>
              <a:gd name="connsiteX8" fmla="*/ 0 w 6583363"/>
              <a:gd name="connsiteY8" fmla="*/ 6845992 h 684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83363" h="6845992">
                <a:moveTo>
                  <a:pt x="0" y="0"/>
                </a:moveTo>
                <a:lnTo>
                  <a:pt x="3291840" y="0"/>
                </a:lnTo>
                <a:cubicBezTo>
                  <a:pt x="5053060" y="0"/>
                  <a:pt x="6491231" y="1438242"/>
                  <a:pt x="6579397" y="3246850"/>
                </a:cubicBezTo>
                <a:lnTo>
                  <a:pt x="6583363" y="3409962"/>
                </a:lnTo>
                <a:lnTo>
                  <a:pt x="6583363" y="3436032"/>
                </a:lnTo>
                <a:lnTo>
                  <a:pt x="6579397" y="3599144"/>
                </a:lnTo>
                <a:cubicBezTo>
                  <a:pt x="6494075" y="5349410"/>
                  <a:pt x="5144440" y="6752819"/>
                  <a:pt x="3461238" y="6841540"/>
                </a:cubicBezTo>
                <a:lnTo>
                  <a:pt x="3291918" y="6845992"/>
                </a:lnTo>
                <a:lnTo>
                  <a:pt x="0" y="6845992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2C9B13AD-4408-423F-91CC-C77E646C52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88792" y="2849722"/>
            <a:ext cx="1389141" cy="115855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Текст 17">
            <a:extLst>
              <a:ext uri="{FF2B5EF4-FFF2-40B4-BE49-F238E27FC236}">
                <a16:creationId xmlns="" xmlns:a16="http://schemas.microsoft.com/office/drawing/2014/main" id="{6D9E4B60-0F31-4E40-9D17-A6C6934315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41507" y="1267696"/>
            <a:ext cx="1389141" cy="115855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="" xmlns:a16="http://schemas.microsoft.com/office/drawing/2014/main" id="{711BE307-8138-4C1E-9285-3EFA92E33E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13270" y="4431748"/>
            <a:ext cx="1389141" cy="115855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21">
            <a:extLst>
              <a:ext uri="{FF2B5EF4-FFF2-40B4-BE49-F238E27FC236}">
                <a16:creationId xmlns="" xmlns:a16="http://schemas.microsoft.com/office/drawing/2014/main" id="{8426E70A-FFE1-42A7-91EC-5B1EC17F57A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86638" y="1267145"/>
            <a:ext cx="3840162" cy="115855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21">
            <a:extLst>
              <a:ext uri="{FF2B5EF4-FFF2-40B4-BE49-F238E27FC236}">
                <a16:creationId xmlns="" xmlns:a16="http://schemas.microsoft.com/office/drawing/2014/main" id="{3AACB1EE-0DE3-46F2-AD17-18EF0E1534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21918" y="2843718"/>
            <a:ext cx="3840162" cy="115855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21">
            <a:extLst>
              <a:ext uri="{FF2B5EF4-FFF2-40B4-BE49-F238E27FC236}">
                <a16:creationId xmlns="" xmlns:a16="http://schemas.microsoft.com/office/drawing/2014/main" id="{3457FC25-AC7D-455F-AD2D-2F4446D14D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386638" y="4431748"/>
            <a:ext cx="3840162" cy="115855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633402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="" xmlns:a16="http://schemas.microsoft.com/office/drawing/2014/main" id="{38DC95F1-65C3-4259-9C0C-E073952CF2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808162"/>
            <a:ext cx="12192000" cy="3241675"/>
          </a:xfrm>
          <a:custGeom>
            <a:avLst/>
            <a:gdLst>
              <a:gd name="connsiteX0" fmla="*/ 0 w 12192000"/>
              <a:gd name="connsiteY0" fmla="*/ 0 h 3241675"/>
              <a:gd name="connsiteX1" fmla="*/ 12192000 w 12192000"/>
              <a:gd name="connsiteY1" fmla="*/ 0 h 3241675"/>
              <a:gd name="connsiteX2" fmla="*/ 12192000 w 12192000"/>
              <a:gd name="connsiteY2" fmla="*/ 3241675 h 3241675"/>
              <a:gd name="connsiteX3" fmla="*/ 0 w 12192000"/>
              <a:gd name="connsiteY3" fmla="*/ 3241675 h 3241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241675">
                <a:moveTo>
                  <a:pt x="0" y="0"/>
                </a:moveTo>
                <a:lnTo>
                  <a:pt x="12192000" y="0"/>
                </a:lnTo>
                <a:lnTo>
                  <a:pt x="12192000" y="3241675"/>
                </a:lnTo>
                <a:lnTo>
                  <a:pt x="0" y="32416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DE7AFE-B6A2-4544-B28D-636EC558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6649D3A-20E7-41EB-9DD7-B90B0AF2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87F2-358B-4361-9678-8B7198779BB5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AD89B741-7888-4F1D-A075-CF9E17A3E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BFDAC1B-2D27-4808-8203-DBE14DB1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Текст 10">
            <a:extLst>
              <a:ext uri="{FF2B5EF4-FFF2-40B4-BE49-F238E27FC236}">
                <a16:creationId xmlns="" xmlns:a16="http://schemas.microsoft.com/office/drawing/2014/main" id="{76080E6F-706C-41E8-AF00-EB3917F9F7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7237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0">
            <a:extLst>
              <a:ext uri="{FF2B5EF4-FFF2-40B4-BE49-F238E27FC236}">
                <a16:creationId xmlns="" xmlns:a16="http://schemas.microsoft.com/office/drawing/2014/main" id="{94C275E4-71EC-43A9-9C9F-03D47DA23C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47237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="" xmlns:a16="http://schemas.microsoft.com/office/drawing/2014/main" id="{A5F1027B-F57A-4AF0-8859-20C18626396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70038" y="5324475"/>
            <a:ext cx="9123362" cy="660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="" xmlns:a16="http://schemas.microsoft.com/office/drawing/2014/main" id="{0D24929C-E34A-44F7-AE2D-69C9DE7AF1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34319" y="963111"/>
            <a:ext cx="9123362" cy="660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="" xmlns:a16="http://schemas.microsoft.com/office/drawing/2014/main" id="{26E24985-D802-4F72-A5EB-44165BF589F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035300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10">
            <a:extLst>
              <a:ext uri="{FF2B5EF4-FFF2-40B4-BE49-F238E27FC236}">
                <a16:creationId xmlns="" xmlns:a16="http://schemas.microsoft.com/office/drawing/2014/main" id="{8C50315E-7260-4C8E-B6C0-53326870053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035300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10">
            <a:extLst>
              <a:ext uri="{FF2B5EF4-FFF2-40B4-BE49-F238E27FC236}">
                <a16:creationId xmlns="" xmlns:a16="http://schemas.microsoft.com/office/drawing/2014/main" id="{F0DEDEA3-4973-49E9-8D40-D1DB415378A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995637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Текст 10">
            <a:extLst>
              <a:ext uri="{FF2B5EF4-FFF2-40B4-BE49-F238E27FC236}">
                <a16:creationId xmlns="" xmlns:a16="http://schemas.microsoft.com/office/drawing/2014/main" id="{2D33C5E2-1822-4AF3-879F-610C8922377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95637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10">
            <a:extLst>
              <a:ext uri="{FF2B5EF4-FFF2-40B4-BE49-F238E27FC236}">
                <a16:creationId xmlns="" xmlns:a16="http://schemas.microsoft.com/office/drawing/2014/main" id="{D62F66BF-F5C0-4618-9B04-55F3C82B3AF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283700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10">
            <a:extLst>
              <a:ext uri="{FF2B5EF4-FFF2-40B4-BE49-F238E27FC236}">
                <a16:creationId xmlns="" xmlns:a16="http://schemas.microsoft.com/office/drawing/2014/main" id="{CDCD035E-901C-47DE-A616-63D7A3F2D6A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83700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866900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>
            <a:extLst>
              <a:ext uri="{FF2B5EF4-FFF2-40B4-BE49-F238E27FC236}">
                <a16:creationId xmlns="" xmlns:a16="http://schemas.microsoft.com/office/drawing/2014/main" id="{341DADB4-D017-4961-93C9-E7B2DDDD03EC}"/>
              </a:ext>
            </a:extLst>
          </p:cNvPr>
          <p:cNvSpPr/>
          <p:nvPr userDrawn="1"/>
        </p:nvSpPr>
        <p:spPr>
          <a:xfrm>
            <a:off x="1474816" y="-4872"/>
            <a:ext cx="10717184" cy="68628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892A13F-EEF9-4F2F-BC31-7721D38A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D5AC-7037-4371-A068-172D641B643B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498C653-051F-4164-A92B-CA09F39D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6BB1287-E195-47C2-920C-662D80E21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9" name="Текст 48">
            <a:extLst>
              <a:ext uri="{FF2B5EF4-FFF2-40B4-BE49-F238E27FC236}">
                <a16:creationId xmlns="" xmlns:a16="http://schemas.microsoft.com/office/drawing/2014/main" id="{DAFAF2C8-B419-4F1E-B989-255030977D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5770" y="1483428"/>
            <a:ext cx="2497166" cy="3514013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Freeform 32">
            <a:extLst>
              <a:ext uri="{FF2B5EF4-FFF2-40B4-BE49-F238E27FC236}">
                <a16:creationId xmlns="" xmlns:a16="http://schemas.microsoft.com/office/drawing/2014/main" id="{A1DFFF37-2081-4797-AD58-024CB1225617}"/>
              </a:ext>
            </a:extLst>
          </p:cNvPr>
          <p:cNvSpPr/>
          <p:nvPr userDrawn="1"/>
        </p:nvSpPr>
        <p:spPr bwMode="auto">
          <a:xfrm>
            <a:off x="7056407" y="1138912"/>
            <a:ext cx="1500188" cy="1009650"/>
          </a:xfrm>
          <a:custGeom>
            <a:avLst/>
            <a:gdLst>
              <a:gd name="connsiteX0" fmla="*/ 54443 w 1426043"/>
              <a:gd name="connsiteY0" fmla="*/ 226209 h 928480"/>
              <a:gd name="connsiteX1" fmla="*/ 130643 w 1426043"/>
              <a:gd name="connsiteY1" fmla="*/ 211922 h 928480"/>
              <a:gd name="connsiteX2" fmla="*/ 192555 w 1426043"/>
              <a:gd name="connsiteY2" fmla="*/ 197634 h 928480"/>
              <a:gd name="connsiteX3" fmla="*/ 221130 w 1426043"/>
              <a:gd name="connsiteY3" fmla="*/ 188109 h 928480"/>
              <a:gd name="connsiteX4" fmla="*/ 235418 w 1426043"/>
              <a:gd name="connsiteY4" fmla="*/ 183347 h 928480"/>
              <a:gd name="connsiteX5" fmla="*/ 278280 w 1426043"/>
              <a:gd name="connsiteY5" fmla="*/ 159534 h 928480"/>
              <a:gd name="connsiteX6" fmla="*/ 292568 w 1426043"/>
              <a:gd name="connsiteY6" fmla="*/ 145247 h 928480"/>
              <a:gd name="connsiteX7" fmla="*/ 330668 w 1426043"/>
              <a:gd name="connsiteY7" fmla="*/ 135722 h 928480"/>
              <a:gd name="connsiteX8" fmla="*/ 378293 w 1426043"/>
              <a:gd name="connsiteY8" fmla="*/ 126197 h 928480"/>
              <a:gd name="connsiteX9" fmla="*/ 402105 w 1426043"/>
              <a:gd name="connsiteY9" fmla="*/ 102384 h 928480"/>
              <a:gd name="connsiteX10" fmla="*/ 416393 w 1426043"/>
              <a:gd name="connsiteY10" fmla="*/ 88097 h 928480"/>
              <a:gd name="connsiteX11" fmla="*/ 425918 w 1426043"/>
              <a:gd name="connsiteY11" fmla="*/ 73809 h 928480"/>
              <a:gd name="connsiteX12" fmla="*/ 454493 w 1426043"/>
              <a:gd name="connsiteY12" fmla="*/ 54759 h 928480"/>
              <a:gd name="connsiteX13" fmla="*/ 497355 w 1426043"/>
              <a:gd name="connsiteY13" fmla="*/ 26184 h 928480"/>
              <a:gd name="connsiteX14" fmla="*/ 525930 w 1426043"/>
              <a:gd name="connsiteY14" fmla="*/ 16659 h 928480"/>
              <a:gd name="connsiteX15" fmla="*/ 540218 w 1426043"/>
              <a:gd name="connsiteY15" fmla="*/ 7134 h 928480"/>
              <a:gd name="connsiteX16" fmla="*/ 554505 w 1426043"/>
              <a:gd name="connsiteY16" fmla="*/ 2372 h 928480"/>
              <a:gd name="connsiteX17" fmla="*/ 644993 w 1426043"/>
              <a:gd name="connsiteY17" fmla="*/ 11897 h 928480"/>
              <a:gd name="connsiteX18" fmla="*/ 659280 w 1426043"/>
              <a:gd name="connsiteY18" fmla="*/ 21422 h 928480"/>
              <a:gd name="connsiteX19" fmla="*/ 702143 w 1426043"/>
              <a:gd name="connsiteY19" fmla="*/ 59522 h 928480"/>
              <a:gd name="connsiteX20" fmla="*/ 730718 w 1426043"/>
              <a:gd name="connsiteY20" fmla="*/ 69047 h 928480"/>
              <a:gd name="connsiteX21" fmla="*/ 783105 w 1426043"/>
              <a:gd name="connsiteY21" fmla="*/ 64284 h 928480"/>
              <a:gd name="connsiteX22" fmla="*/ 811680 w 1426043"/>
              <a:gd name="connsiteY22" fmla="*/ 40472 h 928480"/>
              <a:gd name="connsiteX23" fmla="*/ 830730 w 1426043"/>
              <a:gd name="connsiteY23" fmla="*/ 35709 h 928480"/>
              <a:gd name="connsiteX24" fmla="*/ 854543 w 1426043"/>
              <a:gd name="connsiteY24" fmla="*/ 40472 h 928480"/>
              <a:gd name="connsiteX25" fmla="*/ 864068 w 1426043"/>
              <a:gd name="connsiteY25" fmla="*/ 54759 h 928480"/>
              <a:gd name="connsiteX26" fmla="*/ 878355 w 1426043"/>
              <a:gd name="connsiteY26" fmla="*/ 59522 h 928480"/>
              <a:gd name="connsiteX27" fmla="*/ 887880 w 1426043"/>
              <a:gd name="connsiteY27" fmla="*/ 88097 h 928480"/>
              <a:gd name="connsiteX28" fmla="*/ 897405 w 1426043"/>
              <a:gd name="connsiteY28" fmla="*/ 102384 h 928480"/>
              <a:gd name="connsiteX29" fmla="*/ 906930 w 1426043"/>
              <a:gd name="connsiteY29" fmla="*/ 135722 h 928480"/>
              <a:gd name="connsiteX30" fmla="*/ 916455 w 1426043"/>
              <a:gd name="connsiteY30" fmla="*/ 164297 h 928480"/>
              <a:gd name="connsiteX31" fmla="*/ 930743 w 1426043"/>
              <a:gd name="connsiteY31" fmla="*/ 207159 h 928480"/>
              <a:gd name="connsiteX32" fmla="*/ 940268 w 1426043"/>
              <a:gd name="connsiteY32" fmla="*/ 226209 h 928480"/>
              <a:gd name="connsiteX33" fmla="*/ 945030 w 1426043"/>
              <a:gd name="connsiteY33" fmla="*/ 240497 h 928480"/>
              <a:gd name="connsiteX34" fmla="*/ 940268 w 1426043"/>
              <a:gd name="connsiteY34" fmla="*/ 297647 h 928480"/>
              <a:gd name="connsiteX35" fmla="*/ 930743 w 1426043"/>
              <a:gd name="connsiteY35" fmla="*/ 326222 h 928480"/>
              <a:gd name="connsiteX36" fmla="*/ 935505 w 1426043"/>
              <a:gd name="connsiteY36" fmla="*/ 378609 h 928480"/>
              <a:gd name="connsiteX37" fmla="*/ 949793 w 1426043"/>
              <a:gd name="connsiteY37" fmla="*/ 373847 h 928480"/>
              <a:gd name="connsiteX38" fmla="*/ 992655 w 1426043"/>
              <a:gd name="connsiteY38" fmla="*/ 350034 h 928480"/>
              <a:gd name="connsiteX39" fmla="*/ 1006943 w 1426043"/>
              <a:gd name="connsiteY39" fmla="*/ 354797 h 928480"/>
              <a:gd name="connsiteX40" fmla="*/ 1030755 w 1426043"/>
              <a:gd name="connsiteY40" fmla="*/ 321459 h 928480"/>
              <a:gd name="connsiteX41" fmla="*/ 1049805 w 1426043"/>
              <a:gd name="connsiteY41" fmla="*/ 311934 h 928480"/>
              <a:gd name="connsiteX42" fmla="*/ 1059330 w 1426043"/>
              <a:gd name="connsiteY42" fmla="*/ 297647 h 928480"/>
              <a:gd name="connsiteX43" fmla="*/ 1087905 w 1426043"/>
              <a:gd name="connsiteY43" fmla="*/ 288122 h 928480"/>
              <a:gd name="connsiteX44" fmla="*/ 1121243 w 1426043"/>
              <a:gd name="connsiteY44" fmla="*/ 292884 h 928480"/>
              <a:gd name="connsiteX45" fmla="*/ 1140293 w 1426043"/>
              <a:gd name="connsiteY45" fmla="*/ 321459 h 928480"/>
              <a:gd name="connsiteX46" fmla="*/ 1154580 w 1426043"/>
              <a:gd name="connsiteY46" fmla="*/ 330984 h 928480"/>
              <a:gd name="connsiteX47" fmla="*/ 1173630 w 1426043"/>
              <a:gd name="connsiteY47" fmla="*/ 388134 h 928480"/>
              <a:gd name="connsiteX48" fmla="*/ 1178393 w 1426043"/>
              <a:gd name="connsiteY48" fmla="*/ 411947 h 928480"/>
              <a:gd name="connsiteX49" fmla="*/ 1187918 w 1426043"/>
              <a:gd name="connsiteY49" fmla="*/ 378609 h 928480"/>
              <a:gd name="connsiteX50" fmla="*/ 1226018 w 1426043"/>
              <a:gd name="connsiteY50" fmla="*/ 345272 h 928480"/>
              <a:gd name="connsiteX51" fmla="*/ 1240305 w 1426043"/>
              <a:gd name="connsiteY51" fmla="*/ 340509 h 928480"/>
              <a:gd name="connsiteX52" fmla="*/ 1283168 w 1426043"/>
              <a:gd name="connsiteY52" fmla="*/ 354797 h 928480"/>
              <a:gd name="connsiteX53" fmla="*/ 1311743 w 1426043"/>
              <a:gd name="connsiteY53" fmla="*/ 364322 h 928480"/>
              <a:gd name="connsiteX54" fmla="*/ 1326030 w 1426043"/>
              <a:gd name="connsiteY54" fmla="*/ 369084 h 928480"/>
              <a:gd name="connsiteX55" fmla="*/ 1359368 w 1426043"/>
              <a:gd name="connsiteY55" fmla="*/ 364322 h 928480"/>
              <a:gd name="connsiteX56" fmla="*/ 1373655 w 1426043"/>
              <a:gd name="connsiteY56" fmla="*/ 359559 h 928480"/>
              <a:gd name="connsiteX57" fmla="*/ 1397468 w 1426043"/>
              <a:gd name="connsiteY57" fmla="*/ 364322 h 928480"/>
              <a:gd name="connsiteX58" fmla="*/ 1406993 w 1426043"/>
              <a:gd name="connsiteY58" fmla="*/ 378609 h 928480"/>
              <a:gd name="connsiteX59" fmla="*/ 1402230 w 1426043"/>
              <a:gd name="connsiteY59" fmla="*/ 421472 h 928480"/>
              <a:gd name="connsiteX60" fmla="*/ 1387943 w 1426043"/>
              <a:gd name="connsiteY60" fmla="*/ 435759 h 928480"/>
              <a:gd name="connsiteX61" fmla="*/ 1378418 w 1426043"/>
              <a:gd name="connsiteY61" fmla="*/ 450047 h 928480"/>
              <a:gd name="connsiteX62" fmla="*/ 1373655 w 1426043"/>
              <a:gd name="connsiteY62" fmla="*/ 469097 h 928480"/>
              <a:gd name="connsiteX63" fmla="*/ 1368893 w 1426043"/>
              <a:gd name="connsiteY63" fmla="*/ 492909 h 928480"/>
              <a:gd name="connsiteX64" fmla="*/ 1354605 w 1426043"/>
              <a:gd name="connsiteY64" fmla="*/ 502434 h 928480"/>
              <a:gd name="connsiteX65" fmla="*/ 1349843 w 1426043"/>
              <a:gd name="connsiteY65" fmla="*/ 516722 h 928480"/>
              <a:gd name="connsiteX66" fmla="*/ 1340318 w 1426043"/>
              <a:gd name="connsiteY66" fmla="*/ 531009 h 928480"/>
              <a:gd name="connsiteX67" fmla="*/ 1354605 w 1426043"/>
              <a:gd name="connsiteY67" fmla="*/ 564347 h 928480"/>
              <a:gd name="connsiteX68" fmla="*/ 1359368 w 1426043"/>
              <a:gd name="connsiteY68" fmla="*/ 602447 h 928480"/>
              <a:gd name="connsiteX69" fmla="*/ 1402230 w 1426043"/>
              <a:gd name="connsiteY69" fmla="*/ 621497 h 928480"/>
              <a:gd name="connsiteX70" fmla="*/ 1397468 w 1426043"/>
              <a:gd name="connsiteY70" fmla="*/ 664359 h 928480"/>
              <a:gd name="connsiteX71" fmla="*/ 1411755 w 1426043"/>
              <a:gd name="connsiteY71" fmla="*/ 673884 h 928480"/>
              <a:gd name="connsiteX72" fmla="*/ 1426043 w 1426043"/>
              <a:gd name="connsiteY72" fmla="*/ 678647 h 928480"/>
              <a:gd name="connsiteX73" fmla="*/ 1421280 w 1426043"/>
              <a:gd name="connsiteY73" fmla="*/ 697697 h 928480"/>
              <a:gd name="connsiteX74" fmla="*/ 1406993 w 1426043"/>
              <a:gd name="connsiteY74" fmla="*/ 707222 h 928480"/>
              <a:gd name="connsiteX75" fmla="*/ 1411755 w 1426043"/>
              <a:gd name="connsiteY75" fmla="*/ 754847 h 928480"/>
              <a:gd name="connsiteX76" fmla="*/ 1406993 w 1426043"/>
              <a:gd name="connsiteY76" fmla="*/ 769134 h 928480"/>
              <a:gd name="connsiteX77" fmla="*/ 1354605 w 1426043"/>
              <a:gd name="connsiteY77" fmla="*/ 769134 h 928480"/>
              <a:gd name="connsiteX78" fmla="*/ 1287930 w 1426043"/>
              <a:gd name="connsiteY78" fmla="*/ 759609 h 928480"/>
              <a:gd name="connsiteX79" fmla="*/ 1273643 w 1426043"/>
              <a:gd name="connsiteY79" fmla="*/ 754847 h 928480"/>
              <a:gd name="connsiteX80" fmla="*/ 1254593 w 1426043"/>
              <a:gd name="connsiteY80" fmla="*/ 750084 h 928480"/>
              <a:gd name="connsiteX81" fmla="*/ 1240305 w 1426043"/>
              <a:gd name="connsiteY81" fmla="*/ 735797 h 928480"/>
              <a:gd name="connsiteX82" fmla="*/ 1135530 w 1426043"/>
              <a:gd name="connsiteY82" fmla="*/ 702459 h 928480"/>
              <a:gd name="connsiteX83" fmla="*/ 1068855 w 1426043"/>
              <a:gd name="connsiteY83" fmla="*/ 707222 h 928480"/>
              <a:gd name="connsiteX84" fmla="*/ 1054568 w 1426043"/>
              <a:gd name="connsiteY84" fmla="*/ 673884 h 928480"/>
              <a:gd name="connsiteX85" fmla="*/ 1035518 w 1426043"/>
              <a:gd name="connsiteY85" fmla="*/ 631022 h 928480"/>
              <a:gd name="connsiteX86" fmla="*/ 1021230 w 1426043"/>
              <a:gd name="connsiteY86" fmla="*/ 621497 h 928480"/>
              <a:gd name="connsiteX87" fmla="*/ 978368 w 1426043"/>
              <a:gd name="connsiteY87" fmla="*/ 626259 h 928480"/>
              <a:gd name="connsiteX88" fmla="*/ 935505 w 1426043"/>
              <a:gd name="connsiteY88" fmla="*/ 616734 h 928480"/>
              <a:gd name="connsiteX89" fmla="*/ 906930 w 1426043"/>
              <a:gd name="connsiteY89" fmla="*/ 602447 h 928480"/>
              <a:gd name="connsiteX90" fmla="*/ 854543 w 1426043"/>
              <a:gd name="connsiteY90" fmla="*/ 611972 h 928480"/>
              <a:gd name="connsiteX91" fmla="*/ 825968 w 1426043"/>
              <a:gd name="connsiteY91" fmla="*/ 631022 h 928480"/>
              <a:gd name="connsiteX92" fmla="*/ 749768 w 1426043"/>
              <a:gd name="connsiteY92" fmla="*/ 616734 h 928480"/>
              <a:gd name="connsiteX93" fmla="*/ 745005 w 1426043"/>
              <a:gd name="connsiteY93" fmla="*/ 602447 h 928480"/>
              <a:gd name="connsiteX94" fmla="*/ 725955 w 1426043"/>
              <a:gd name="connsiteY94" fmla="*/ 573872 h 928480"/>
              <a:gd name="connsiteX95" fmla="*/ 702143 w 1426043"/>
              <a:gd name="connsiteY95" fmla="*/ 531009 h 928480"/>
              <a:gd name="connsiteX96" fmla="*/ 687855 w 1426043"/>
              <a:gd name="connsiteY96" fmla="*/ 526247 h 928480"/>
              <a:gd name="connsiteX97" fmla="*/ 659280 w 1426043"/>
              <a:gd name="connsiteY97" fmla="*/ 521484 h 928480"/>
              <a:gd name="connsiteX98" fmla="*/ 654518 w 1426043"/>
              <a:gd name="connsiteY98" fmla="*/ 535772 h 928480"/>
              <a:gd name="connsiteX99" fmla="*/ 625943 w 1426043"/>
              <a:gd name="connsiteY99" fmla="*/ 554822 h 928480"/>
              <a:gd name="connsiteX100" fmla="*/ 511643 w 1426043"/>
              <a:gd name="connsiteY100" fmla="*/ 554822 h 928480"/>
              <a:gd name="connsiteX101" fmla="*/ 487830 w 1426043"/>
              <a:gd name="connsiteY101" fmla="*/ 583397 h 928480"/>
              <a:gd name="connsiteX102" fmla="*/ 478305 w 1426043"/>
              <a:gd name="connsiteY102" fmla="*/ 611972 h 928480"/>
              <a:gd name="connsiteX103" fmla="*/ 473543 w 1426043"/>
              <a:gd name="connsiteY103" fmla="*/ 626259 h 928480"/>
              <a:gd name="connsiteX104" fmla="*/ 478305 w 1426043"/>
              <a:gd name="connsiteY104" fmla="*/ 659597 h 928480"/>
              <a:gd name="connsiteX105" fmla="*/ 492593 w 1426043"/>
              <a:gd name="connsiteY105" fmla="*/ 702459 h 928480"/>
              <a:gd name="connsiteX106" fmla="*/ 511643 w 1426043"/>
              <a:gd name="connsiteY106" fmla="*/ 731034 h 928480"/>
              <a:gd name="connsiteX107" fmla="*/ 506880 w 1426043"/>
              <a:gd name="connsiteY107" fmla="*/ 773897 h 928480"/>
              <a:gd name="connsiteX108" fmla="*/ 497355 w 1426043"/>
              <a:gd name="connsiteY108" fmla="*/ 788184 h 928480"/>
              <a:gd name="connsiteX109" fmla="*/ 468780 w 1426043"/>
              <a:gd name="connsiteY109" fmla="*/ 811997 h 928480"/>
              <a:gd name="connsiteX110" fmla="*/ 440205 w 1426043"/>
              <a:gd name="connsiteY110" fmla="*/ 831047 h 928480"/>
              <a:gd name="connsiteX111" fmla="*/ 416393 w 1426043"/>
              <a:gd name="connsiteY111" fmla="*/ 850097 h 928480"/>
              <a:gd name="connsiteX112" fmla="*/ 406868 w 1426043"/>
              <a:gd name="connsiteY112" fmla="*/ 864384 h 928480"/>
              <a:gd name="connsiteX113" fmla="*/ 378293 w 1426043"/>
              <a:gd name="connsiteY113" fmla="*/ 878672 h 928480"/>
              <a:gd name="connsiteX114" fmla="*/ 316380 w 1426043"/>
              <a:gd name="connsiteY114" fmla="*/ 888197 h 928480"/>
              <a:gd name="connsiteX115" fmla="*/ 287805 w 1426043"/>
              <a:gd name="connsiteY115" fmla="*/ 878672 h 928480"/>
              <a:gd name="connsiteX116" fmla="*/ 240180 w 1426043"/>
              <a:gd name="connsiteY116" fmla="*/ 864384 h 928480"/>
              <a:gd name="connsiteX117" fmla="*/ 216368 w 1426043"/>
              <a:gd name="connsiteY117" fmla="*/ 912009 h 928480"/>
              <a:gd name="connsiteX118" fmla="*/ 44918 w 1426043"/>
              <a:gd name="connsiteY118" fmla="*/ 907247 h 928480"/>
              <a:gd name="connsiteX119" fmla="*/ 49680 w 1426043"/>
              <a:gd name="connsiteY119" fmla="*/ 845334 h 928480"/>
              <a:gd name="connsiteX120" fmla="*/ 68730 w 1426043"/>
              <a:gd name="connsiteY120" fmla="*/ 669122 h 928480"/>
              <a:gd name="connsiteX121" fmla="*/ 83018 w 1426043"/>
              <a:gd name="connsiteY121" fmla="*/ 640547 h 928480"/>
              <a:gd name="connsiteX122" fmla="*/ 73493 w 1426043"/>
              <a:gd name="connsiteY122" fmla="*/ 626259 h 928480"/>
              <a:gd name="connsiteX123" fmla="*/ 78255 w 1426043"/>
              <a:gd name="connsiteY123" fmla="*/ 611972 h 928480"/>
              <a:gd name="connsiteX124" fmla="*/ 87780 w 1426043"/>
              <a:gd name="connsiteY124" fmla="*/ 597684 h 928480"/>
              <a:gd name="connsiteX125" fmla="*/ 83018 w 1426043"/>
              <a:gd name="connsiteY125" fmla="*/ 583397 h 928480"/>
              <a:gd name="connsiteX126" fmla="*/ 87780 w 1426043"/>
              <a:gd name="connsiteY126" fmla="*/ 535772 h 928480"/>
              <a:gd name="connsiteX127" fmla="*/ 92543 w 1426043"/>
              <a:gd name="connsiteY127" fmla="*/ 521484 h 928480"/>
              <a:gd name="connsiteX128" fmla="*/ 78255 w 1426043"/>
              <a:gd name="connsiteY128" fmla="*/ 488147 h 928480"/>
              <a:gd name="connsiteX129" fmla="*/ 63968 w 1426043"/>
              <a:gd name="connsiteY129" fmla="*/ 478622 h 928480"/>
              <a:gd name="connsiteX130" fmla="*/ 49680 w 1426043"/>
              <a:gd name="connsiteY130" fmla="*/ 464334 h 928480"/>
              <a:gd name="connsiteX131" fmla="*/ 21105 w 1426043"/>
              <a:gd name="connsiteY131" fmla="*/ 454809 h 928480"/>
              <a:gd name="connsiteX132" fmla="*/ 54443 w 1426043"/>
              <a:gd name="connsiteY132" fmla="*/ 430997 h 928480"/>
              <a:gd name="connsiteX133" fmla="*/ 83018 w 1426043"/>
              <a:gd name="connsiteY133" fmla="*/ 411947 h 928480"/>
              <a:gd name="connsiteX134" fmla="*/ 87780 w 1426043"/>
              <a:gd name="connsiteY134" fmla="*/ 397659 h 928480"/>
              <a:gd name="connsiteX135" fmla="*/ 59205 w 1426043"/>
              <a:gd name="connsiteY135" fmla="*/ 378609 h 928480"/>
              <a:gd name="connsiteX136" fmla="*/ 54443 w 1426043"/>
              <a:gd name="connsiteY136" fmla="*/ 364322 h 928480"/>
              <a:gd name="connsiteX137" fmla="*/ 68730 w 1426043"/>
              <a:gd name="connsiteY137" fmla="*/ 354797 h 928480"/>
              <a:gd name="connsiteX138" fmla="*/ 78255 w 1426043"/>
              <a:gd name="connsiteY138" fmla="*/ 340509 h 928480"/>
              <a:gd name="connsiteX139" fmla="*/ 68730 w 1426043"/>
              <a:gd name="connsiteY139" fmla="*/ 283359 h 928480"/>
              <a:gd name="connsiteX140" fmla="*/ 63968 w 1426043"/>
              <a:gd name="connsiteY140" fmla="*/ 264309 h 928480"/>
              <a:gd name="connsiteX141" fmla="*/ 54443 w 1426043"/>
              <a:gd name="connsiteY141" fmla="*/ 226209 h 928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426043" h="928480">
                <a:moveTo>
                  <a:pt x="54443" y="226209"/>
                </a:moveTo>
                <a:cubicBezTo>
                  <a:pt x="65556" y="217478"/>
                  <a:pt x="119223" y="215729"/>
                  <a:pt x="130643" y="211922"/>
                </a:cubicBezTo>
                <a:cubicBezTo>
                  <a:pt x="160288" y="202039"/>
                  <a:pt x="140007" y="208144"/>
                  <a:pt x="192555" y="197634"/>
                </a:cubicBezTo>
                <a:cubicBezTo>
                  <a:pt x="202400" y="195665"/>
                  <a:pt x="211605" y="191284"/>
                  <a:pt x="221130" y="188109"/>
                </a:cubicBezTo>
                <a:lnTo>
                  <a:pt x="235418" y="183347"/>
                </a:lnTo>
                <a:cubicBezTo>
                  <a:pt x="268170" y="161512"/>
                  <a:pt x="253133" y="167918"/>
                  <a:pt x="278280" y="159534"/>
                </a:cubicBezTo>
                <a:cubicBezTo>
                  <a:pt x="283043" y="154772"/>
                  <a:pt x="286436" y="148034"/>
                  <a:pt x="292568" y="145247"/>
                </a:cubicBezTo>
                <a:cubicBezTo>
                  <a:pt x="304486" y="139830"/>
                  <a:pt x="317968" y="138897"/>
                  <a:pt x="330668" y="135722"/>
                </a:cubicBezTo>
                <a:cubicBezTo>
                  <a:pt x="375007" y="124637"/>
                  <a:pt x="296598" y="137866"/>
                  <a:pt x="378293" y="126197"/>
                </a:cubicBezTo>
                <a:cubicBezTo>
                  <a:pt x="404488" y="108733"/>
                  <a:pt x="382259" y="126199"/>
                  <a:pt x="402105" y="102384"/>
                </a:cubicBezTo>
                <a:cubicBezTo>
                  <a:pt x="406417" y="97210"/>
                  <a:pt x="412081" y="93271"/>
                  <a:pt x="416393" y="88097"/>
                </a:cubicBezTo>
                <a:cubicBezTo>
                  <a:pt x="420057" y="83700"/>
                  <a:pt x="421610" y="77578"/>
                  <a:pt x="425918" y="73809"/>
                </a:cubicBezTo>
                <a:cubicBezTo>
                  <a:pt x="434533" y="66271"/>
                  <a:pt x="444968" y="61109"/>
                  <a:pt x="454493" y="54759"/>
                </a:cubicBezTo>
                <a:lnTo>
                  <a:pt x="497355" y="26184"/>
                </a:lnTo>
                <a:cubicBezTo>
                  <a:pt x="505709" y="20615"/>
                  <a:pt x="516405" y="19834"/>
                  <a:pt x="525930" y="16659"/>
                </a:cubicBezTo>
                <a:cubicBezTo>
                  <a:pt x="531360" y="14849"/>
                  <a:pt x="535098" y="9694"/>
                  <a:pt x="540218" y="7134"/>
                </a:cubicBezTo>
                <a:cubicBezTo>
                  <a:pt x="544708" y="4889"/>
                  <a:pt x="549743" y="3959"/>
                  <a:pt x="554505" y="2372"/>
                </a:cubicBezTo>
                <a:cubicBezTo>
                  <a:pt x="561505" y="2809"/>
                  <a:pt x="621201" y="0"/>
                  <a:pt x="644993" y="11897"/>
                </a:cubicBezTo>
                <a:cubicBezTo>
                  <a:pt x="650112" y="14457"/>
                  <a:pt x="655002" y="17619"/>
                  <a:pt x="659280" y="21422"/>
                </a:cubicBezTo>
                <a:cubicBezTo>
                  <a:pt x="670060" y="31004"/>
                  <a:pt x="685928" y="52316"/>
                  <a:pt x="702143" y="59522"/>
                </a:cubicBezTo>
                <a:cubicBezTo>
                  <a:pt x="711318" y="63600"/>
                  <a:pt x="730718" y="69047"/>
                  <a:pt x="730718" y="69047"/>
                </a:cubicBezTo>
                <a:cubicBezTo>
                  <a:pt x="748180" y="67459"/>
                  <a:pt x="765960" y="67958"/>
                  <a:pt x="783105" y="64284"/>
                </a:cubicBezTo>
                <a:cubicBezTo>
                  <a:pt x="796501" y="61413"/>
                  <a:pt x="800989" y="46581"/>
                  <a:pt x="811680" y="40472"/>
                </a:cubicBezTo>
                <a:cubicBezTo>
                  <a:pt x="817363" y="37225"/>
                  <a:pt x="824380" y="37297"/>
                  <a:pt x="830730" y="35709"/>
                </a:cubicBezTo>
                <a:cubicBezTo>
                  <a:pt x="838668" y="37297"/>
                  <a:pt x="847515" y="36456"/>
                  <a:pt x="854543" y="40472"/>
                </a:cubicBezTo>
                <a:cubicBezTo>
                  <a:pt x="859513" y="43312"/>
                  <a:pt x="859599" y="51183"/>
                  <a:pt x="864068" y="54759"/>
                </a:cubicBezTo>
                <a:cubicBezTo>
                  <a:pt x="867988" y="57895"/>
                  <a:pt x="873593" y="57934"/>
                  <a:pt x="878355" y="59522"/>
                </a:cubicBezTo>
                <a:cubicBezTo>
                  <a:pt x="881530" y="69047"/>
                  <a:pt x="882311" y="79743"/>
                  <a:pt x="887880" y="88097"/>
                </a:cubicBezTo>
                <a:cubicBezTo>
                  <a:pt x="891055" y="92859"/>
                  <a:pt x="894845" y="97265"/>
                  <a:pt x="897405" y="102384"/>
                </a:cubicBezTo>
                <a:cubicBezTo>
                  <a:pt x="901409" y="110391"/>
                  <a:pt x="904639" y="128087"/>
                  <a:pt x="906930" y="135722"/>
                </a:cubicBezTo>
                <a:cubicBezTo>
                  <a:pt x="909815" y="145339"/>
                  <a:pt x="913280" y="154772"/>
                  <a:pt x="916455" y="164297"/>
                </a:cubicBezTo>
                <a:lnTo>
                  <a:pt x="930743" y="207159"/>
                </a:lnTo>
                <a:cubicBezTo>
                  <a:pt x="932988" y="213894"/>
                  <a:pt x="937471" y="219683"/>
                  <a:pt x="940268" y="226209"/>
                </a:cubicBezTo>
                <a:cubicBezTo>
                  <a:pt x="942245" y="230823"/>
                  <a:pt x="943443" y="235734"/>
                  <a:pt x="945030" y="240497"/>
                </a:cubicBezTo>
                <a:cubicBezTo>
                  <a:pt x="943443" y="259547"/>
                  <a:pt x="943411" y="278791"/>
                  <a:pt x="940268" y="297647"/>
                </a:cubicBezTo>
                <a:cubicBezTo>
                  <a:pt x="938617" y="307551"/>
                  <a:pt x="930743" y="326222"/>
                  <a:pt x="930743" y="326222"/>
                </a:cubicBezTo>
                <a:cubicBezTo>
                  <a:pt x="932330" y="343684"/>
                  <a:pt x="928993" y="362329"/>
                  <a:pt x="935505" y="378609"/>
                </a:cubicBezTo>
                <a:cubicBezTo>
                  <a:pt x="937369" y="383270"/>
                  <a:pt x="945405" y="376285"/>
                  <a:pt x="949793" y="373847"/>
                </a:cubicBezTo>
                <a:cubicBezTo>
                  <a:pt x="998928" y="346551"/>
                  <a:pt x="960324" y="360813"/>
                  <a:pt x="992655" y="350034"/>
                </a:cubicBezTo>
                <a:cubicBezTo>
                  <a:pt x="997418" y="351622"/>
                  <a:pt x="1001923" y="354797"/>
                  <a:pt x="1006943" y="354797"/>
                </a:cubicBezTo>
                <a:cubicBezTo>
                  <a:pt x="1028109" y="354797"/>
                  <a:pt x="1024935" y="338919"/>
                  <a:pt x="1030755" y="321459"/>
                </a:cubicBezTo>
                <a:cubicBezTo>
                  <a:pt x="1033000" y="314724"/>
                  <a:pt x="1043455" y="315109"/>
                  <a:pt x="1049805" y="311934"/>
                </a:cubicBezTo>
                <a:cubicBezTo>
                  <a:pt x="1052980" y="307172"/>
                  <a:pt x="1054476" y="300680"/>
                  <a:pt x="1059330" y="297647"/>
                </a:cubicBezTo>
                <a:cubicBezTo>
                  <a:pt x="1067844" y="292326"/>
                  <a:pt x="1087905" y="288122"/>
                  <a:pt x="1087905" y="288122"/>
                </a:cubicBezTo>
                <a:cubicBezTo>
                  <a:pt x="1099018" y="289709"/>
                  <a:pt x="1111772" y="286857"/>
                  <a:pt x="1121243" y="292884"/>
                </a:cubicBezTo>
                <a:cubicBezTo>
                  <a:pt x="1130901" y="299030"/>
                  <a:pt x="1133943" y="311934"/>
                  <a:pt x="1140293" y="321459"/>
                </a:cubicBezTo>
                <a:cubicBezTo>
                  <a:pt x="1143468" y="326221"/>
                  <a:pt x="1149818" y="327809"/>
                  <a:pt x="1154580" y="330984"/>
                </a:cubicBezTo>
                <a:lnTo>
                  <a:pt x="1173630" y="388134"/>
                </a:lnTo>
                <a:cubicBezTo>
                  <a:pt x="1176190" y="395814"/>
                  <a:pt x="1176805" y="404009"/>
                  <a:pt x="1178393" y="411947"/>
                </a:cubicBezTo>
                <a:cubicBezTo>
                  <a:pt x="1179920" y="405839"/>
                  <a:pt x="1184500" y="385444"/>
                  <a:pt x="1187918" y="378609"/>
                </a:cubicBezTo>
                <a:cubicBezTo>
                  <a:pt x="1195697" y="363052"/>
                  <a:pt x="1208873" y="350988"/>
                  <a:pt x="1226018" y="345272"/>
                </a:cubicBezTo>
                <a:lnTo>
                  <a:pt x="1240305" y="340509"/>
                </a:lnTo>
                <a:cubicBezTo>
                  <a:pt x="1304653" y="351235"/>
                  <a:pt x="1242987" y="336939"/>
                  <a:pt x="1283168" y="354797"/>
                </a:cubicBezTo>
                <a:cubicBezTo>
                  <a:pt x="1292343" y="358875"/>
                  <a:pt x="1302218" y="361147"/>
                  <a:pt x="1311743" y="364322"/>
                </a:cubicBezTo>
                <a:lnTo>
                  <a:pt x="1326030" y="369084"/>
                </a:lnTo>
                <a:cubicBezTo>
                  <a:pt x="1337143" y="367497"/>
                  <a:pt x="1348361" y="366523"/>
                  <a:pt x="1359368" y="364322"/>
                </a:cubicBezTo>
                <a:cubicBezTo>
                  <a:pt x="1364291" y="363337"/>
                  <a:pt x="1368635" y="359559"/>
                  <a:pt x="1373655" y="359559"/>
                </a:cubicBezTo>
                <a:cubicBezTo>
                  <a:pt x="1381750" y="359559"/>
                  <a:pt x="1389530" y="362734"/>
                  <a:pt x="1397468" y="364322"/>
                </a:cubicBezTo>
                <a:cubicBezTo>
                  <a:pt x="1400643" y="369084"/>
                  <a:pt x="1406518" y="372905"/>
                  <a:pt x="1406993" y="378609"/>
                </a:cubicBezTo>
                <a:cubicBezTo>
                  <a:pt x="1408187" y="392935"/>
                  <a:pt x="1406776" y="407834"/>
                  <a:pt x="1402230" y="421472"/>
                </a:cubicBezTo>
                <a:cubicBezTo>
                  <a:pt x="1400100" y="427861"/>
                  <a:pt x="1392255" y="430585"/>
                  <a:pt x="1387943" y="435759"/>
                </a:cubicBezTo>
                <a:cubicBezTo>
                  <a:pt x="1384279" y="440156"/>
                  <a:pt x="1381593" y="445284"/>
                  <a:pt x="1378418" y="450047"/>
                </a:cubicBezTo>
                <a:cubicBezTo>
                  <a:pt x="1376830" y="456397"/>
                  <a:pt x="1375075" y="462707"/>
                  <a:pt x="1373655" y="469097"/>
                </a:cubicBezTo>
                <a:cubicBezTo>
                  <a:pt x="1371899" y="476999"/>
                  <a:pt x="1372909" y="485881"/>
                  <a:pt x="1368893" y="492909"/>
                </a:cubicBezTo>
                <a:cubicBezTo>
                  <a:pt x="1366053" y="497879"/>
                  <a:pt x="1359368" y="499259"/>
                  <a:pt x="1354605" y="502434"/>
                </a:cubicBezTo>
                <a:cubicBezTo>
                  <a:pt x="1353018" y="507197"/>
                  <a:pt x="1352088" y="512232"/>
                  <a:pt x="1349843" y="516722"/>
                </a:cubicBezTo>
                <a:cubicBezTo>
                  <a:pt x="1347283" y="521841"/>
                  <a:pt x="1341128" y="525343"/>
                  <a:pt x="1340318" y="531009"/>
                </a:cubicBezTo>
                <a:cubicBezTo>
                  <a:pt x="1338509" y="543673"/>
                  <a:pt x="1348410" y="555054"/>
                  <a:pt x="1354605" y="564347"/>
                </a:cubicBezTo>
                <a:cubicBezTo>
                  <a:pt x="1356193" y="577047"/>
                  <a:pt x="1350318" y="593397"/>
                  <a:pt x="1359368" y="602447"/>
                </a:cubicBezTo>
                <a:cubicBezTo>
                  <a:pt x="1421293" y="664371"/>
                  <a:pt x="1386030" y="572890"/>
                  <a:pt x="1402230" y="621497"/>
                </a:cubicBezTo>
                <a:cubicBezTo>
                  <a:pt x="1397654" y="635226"/>
                  <a:pt x="1386262" y="650351"/>
                  <a:pt x="1397468" y="664359"/>
                </a:cubicBezTo>
                <a:cubicBezTo>
                  <a:pt x="1401044" y="668828"/>
                  <a:pt x="1406636" y="671324"/>
                  <a:pt x="1411755" y="673884"/>
                </a:cubicBezTo>
                <a:cubicBezTo>
                  <a:pt x="1416245" y="676129"/>
                  <a:pt x="1421280" y="677059"/>
                  <a:pt x="1426043" y="678647"/>
                </a:cubicBezTo>
                <a:cubicBezTo>
                  <a:pt x="1424455" y="684997"/>
                  <a:pt x="1424911" y="692251"/>
                  <a:pt x="1421280" y="697697"/>
                </a:cubicBezTo>
                <a:cubicBezTo>
                  <a:pt x="1418105" y="702459"/>
                  <a:pt x="1407934" y="701576"/>
                  <a:pt x="1406993" y="707222"/>
                </a:cubicBezTo>
                <a:cubicBezTo>
                  <a:pt x="1404370" y="722959"/>
                  <a:pt x="1410168" y="738972"/>
                  <a:pt x="1411755" y="754847"/>
                </a:cubicBezTo>
                <a:cubicBezTo>
                  <a:pt x="1410168" y="759609"/>
                  <a:pt x="1410543" y="765584"/>
                  <a:pt x="1406993" y="769134"/>
                </a:cubicBezTo>
                <a:cubicBezTo>
                  <a:pt x="1396225" y="779902"/>
                  <a:pt x="1357759" y="769528"/>
                  <a:pt x="1354605" y="769134"/>
                </a:cubicBezTo>
                <a:cubicBezTo>
                  <a:pt x="1319203" y="757334"/>
                  <a:pt x="1360968" y="770043"/>
                  <a:pt x="1287930" y="759609"/>
                </a:cubicBezTo>
                <a:cubicBezTo>
                  <a:pt x="1282961" y="758899"/>
                  <a:pt x="1278470" y="756226"/>
                  <a:pt x="1273643" y="754847"/>
                </a:cubicBezTo>
                <a:cubicBezTo>
                  <a:pt x="1267349" y="753049"/>
                  <a:pt x="1260943" y="751672"/>
                  <a:pt x="1254593" y="750084"/>
                </a:cubicBezTo>
                <a:cubicBezTo>
                  <a:pt x="1249830" y="745322"/>
                  <a:pt x="1243092" y="741928"/>
                  <a:pt x="1240305" y="735797"/>
                </a:cubicBezTo>
                <a:cubicBezTo>
                  <a:pt x="1209281" y="667546"/>
                  <a:pt x="1277340" y="695369"/>
                  <a:pt x="1135530" y="702459"/>
                </a:cubicBezTo>
                <a:cubicBezTo>
                  <a:pt x="1094813" y="716031"/>
                  <a:pt x="1116918" y="713229"/>
                  <a:pt x="1068855" y="707222"/>
                </a:cubicBezTo>
                <a:cubicBezTo>
                  <a:pt x="1056259" y="656834"/>
                  <a:pt x="1073360" y="716167"/>
                  <a:pt x="1054568" y="673884"/>
                </a:cubicBezTo>
                <a:cubicBezTo>
                  <a:pt x="1047023" y="656908"/>
                  <a:pt x="1048452" y="643955"/>
                  <a:pt x="1035518" y="631022"/>
                </a:cubicBezTo>
                <a:cubicBezTo>
                  <a:pt x="1031470" y="626975"/>
                  <a:pt x="1025993" y="624672"/>
                  <a:pt x="1021230" y="621497"/>
                </a:cubicBezTo>
                <a:cubicBezTo>
                  <a:pt x="1006943" y="623084"/>
                  <a:pt x="992743" y="626259"/>
                  <a:pt x="978368" y="626259"/>
                </a:cubicBezTo>
                <a:cubicBezTo>
                  <a:pt x="971048" y="626259"/>
                  <a:pt x="945329" y="621646"/>
                  <a:pt x="935505" y="616734"/>
                </a:cubicBezTo>
                <a:cubicBezTo>
                  <a:pt x="898583" y="598273"/>
                  <a:pt x="942837" y="614414"/>
                  <a:pt x="906930" y="602447"/>
                </a:cubicBezTo>
                <a:cubicBezTo>
                  <a:pt x="898620" y="603486"/>
                  <a:pt x="867334" y="604866"/>
                  <a:pt x="854543" y="611972"/>
                </a:cubicBezTo>
                <a:cubicBezTo>
                  <a:pt x="844536" y="617532"/>
                  <a:pt x="825968" y="631022"/>
                  <a:pt x="825968" y="631022"/>
                </a:cubicBezTo>
                <a:cubicBezTo>
                  <a:pt x="815007" y="630179"/>
                  <a:pt x="765610" y="636536"/>
                  <a:pt x="749768" y="616734"/>
                </a:cubicBezTo>
                <a:cubicBezTo>
                  <a:pt x="746632" y="612814"/>
                  <a:pt x="747443" y="606835"/>
                  <a:pt x="745005" y="602447"/>
                </a:cubicBezTo>
                <a:cubicBezTo>
                  <a:pt x="739445" y="592440"/>
                  <a:pt x="725955" y="573872"/>
                  <a:pt x="725955" y="573872"/>
                </a:cubicBezTo>
                <a:cubicBezTo>
                  <a:pt x="721762" y="561291"/>
                  <a:pt x="714426" y="535103"/>
                  <a:pt x="702143" y="531009"/>
                </a:cubicBezTo>
                <a:lnTo>
                  <a:pt x="687855" y="526247"/>
                </a:lnTo>
                <a:cubicBezTo>
                  <a:pt x="678384" y="519933"/>
                  <a:pt x="671110" y="509654"/>
                  <a:pt x="659280" y="521484"/>
                </a:cubicBezTo>
                <a:cubicBezTo>
                  <a:pt x="655730" y="525034"/>
                  <a:pt x="658068" y="532222"/>
                  <a:pt x="654518" y="535772"/>
                </a:cubicBezTo>
                <a:cubicBezTo>
                  <a:pt x="646423" y="543867"/>
                  <a:pt x="625943" y="554822"/>
                  <a:pt x="625943" y="554822"/>
                </a:cubicBezTo>
                <a:cubicBezTo>
                  <a:pt x="596751" y="552737"/>
                  <a:pt x="543206" y="545110"/>
                  <a:pt x="511643" y="554822"/>
                </a:cubicBezTo>
                <a:cubicBezTo>
                  <a:pt x="503952" y="557188"/>
                  <a:pt x="492044" y="577075"/>
                  <a:pt x="487830" y="583397"/>
                </a:cubicBezTo>
                <a:lnTo>
                  <a:pt x="478305" y="611972"/>
                </a:lnTo>
                <a:lnTo>
                  <a:pt x="473543" y="626259"/>
                </a:lnTo>
                <a:cubicBezTo>
                  <a:pt x="475130" y="637372"/>
                  <a:pt x="475781" y="648659"/>
                  <a:pt x="478305" y="659597"/>
                </a:cubicBezTo>
                <a:cubicBezTo>
                  <a:pt x="478308" y="659612"/>
                  <a:pt x="490209" y="695308"/>
                  <a:pt x="492593" y="702459"/>
                </a:cubicBezTo>
                <a:cubicBezTo>
                  <a:pt x="496214" y="713319"/>
                  <a:pt x="511643" y="731034"/>
                  <a:pt x="511643" y="731034"/>
                </a:cubicBezTo>
                <a:cubicBezTo>
                  <a:pt x="510055" y="745322"/>
                  <a:pt x="510367" y="759951"/>
                  <a:pt x="506880" y="773897"/>
                </a:cubicBezTo>
                <a:cubicBezTo>
                  <a:pt x="505492" y="779450"/>
                  <a:pt x="501019" y="783787"/>
                  <a:pt x="497355" y="788184"/>
                </a:cubicBezTo>
                <a:cubicBezTo>
                  <a:pt x="485894" y="801938"/>
                  <a:pt x="482831" y="802630"/>
                  <a:pt x="468780" y="811997"/>
                </a:cubicBezTo>
                <a:cubicBezTo>
                  <a:pt x="444867" y="847865"/>
                  <a:pt x="477109" y="806444"/>
                  <a:pt x="440205" y="831047"/>
                </a:cubicBezTo>
                <a:cubicBezTo>
                  <a:pt x="397119" y="859771"/>
                  <a:pt x="463103" y="834525"/>
                  <a:pt x="416393" y="850097"/>
                </a:cubicBezTo>
                <a:cubicBezTo>
                  <a:pt x="413218" y="854859"/>
                  <a:pt x="410915" y="860337"/>
                  <a:pt x="406868" y="864384"/>
                </a:cubicBezTo>
                <a:cubicBezTo>
                  <a:pt x="397636" y="873615"/>
                  <a:pt x="389912" y="874798"/>
                  <a:pt x="378293" y="878672"/>
                </a:cubicBezTo>
                <a:cubicBezTo>
                  <a:pt x="360009" y="906097"/>
                  <a:pt x="371503" y="897924"/>
                  <a:pt x="316380" y="888197"/>
                </a:cubicBezTo>
                <a:cubicBezTo>
                  <a:pt x="306493" y="886452"/>
                  <a:pt x="287805" y="878672"/>
                  <a:pt x="287805" y="878672"/>
                </a:cubicBezTo>
                <a:cubicBezTo>
                  <a:pt x="253784" y="855991"/>
                  <a:pt x="270336" y="856846"/>
                  <a:pt x="240180" y="864384"/>
                </a:cubicBezTo>
                <a:cubicBezTo>
                  <a:pt x="217499" y="898405"/>
                  <a:pt x="223906" y="881853"/>
                  <a:pt x="216368" y="912009"/>
                </a:cubicBezTo>
                <a:cubicBezTo>
                  <a:pt x="159218" y="910422"/>
                  <a:pt x="98001" y="928480"/>
                  <a:pt x="44918" y="907247"/>
                </a:cubicBezTo>
                <a:cubicBezTo>
                  <a:pt x="25700" y="899560"/>
                  <a:pt x="48836" y="866015"/>
                  <a:pt x="49680" y="845334"/>
                </a:cubicBezTo>
                <a:cubicBezTo>
                  <a:pt x="56914" y="668089"/>
                  <a:pt x="0" y="692031"/>
                  <a:pt x="68730" y="669122"/>
                </a:cubicBezTo>
                <a:cubicBezTo>
                  <a:pt x="72046" y="664148"/>
                  <a:pt x="84332" y="648433"/>
                  <a:pt x="83018" y="640547"/>
                </a:cubicBezTo>
                <a:cubicBezTo>
                  <a:pt x="82077" y="634901"/>
                  <a:pt x="76668" y="631022"/>
                  <a:pt x="73493" y="626259"/>
                </a:cubicBezTo>
                <a:cubicBezTo>
                  <a:pt x="75080" y="621497"/>
                  <a:pt x="76010" y="616462"/>
                  <a:pt x="78255" y="611972"/>
                </a:cubicBezTo>
                <a:cubicBezTo>
                  <a:pt x="80815" y="606852"/>
                  <a:pt x="86839" y="603330"/>
                  <a:pt x="87780" y="597684"/>
                </a:cubicBezTo>
                <a:cubicBezTo>
                  <a:pt x="88605" y="592732"/>
                  <a:pt x="84605" y="588159"/>
                  <a:pt x="83018" y="583397"/>
                </a:cubicBezTo>
                <a:cubicBezTo>
                  <a:pt x="84605" y="567522"/>
                  <a:pt x="85354" y="551541"/>
                  <a:pt x="87780" y="535772"/>
                </a:cubicBezTo>
                <a:cubicBezTo>
                  <a:pt x="88543" y="530810"/>
                  <a:pt x="92543" y="526504"/>
                  <a:pt x="92543" y="521484"/>
                </a:cubicBezTo>
                <a:cubicBezTo>
                  <a:pt x="92543" y="510554"/>
                  <a:pt x="86032" y="495924"/>
                  <a:pt x="78255" y="488147"/>
                </a:cubicBezTo>
                <a:cubicBezTo>
                  <a:pt x="74208" y="484100"/>
                  <a:pt x="68365" y="482286"/>
                  <a:pt x="63968" y="478622"/>
                </a:cubicBezTo>
                <a:cubicBezTo>
                  <a:pt x="58794" y="474310"/>
                  <a:pt x="55568" y="467605"/>
                  <a:pt x="49680" y="464334"/>
                </a:cubicBezTo>
                <a:cubicBezTo>
                  <a:pt x="40903" y="459458"/>
                  <a:pt x="21105" y="454809"/>
                  <a:pt x="21105" y="454809"/>
                </a:cubicBezTo>
                <a:cubicBezTo>
                  <a:pt x="38344" y="428951"/>
                  <a:pt x="20877" y="449306"/>
                  <a:pt x="54443" y="430997"/>
                </a:cubicBezTo>
                <a:cubicBezTo>
                  <a:pt x="64493" y="425515"/>
                  <a:pt x="83018" y="411947"/>
                  <a:pt x="83018" y="411947"/>
                </a:cubicBezTo>
                <a:cubicBezTo>
                  <a:pt x="84605" y="407184"/>
                  <a:pt x="90698" y="401744"/>
                  <a:pt x="87780" y="397659"/>
                </a:cubicBezTo>
                <a:cubicBezTo>
                  <a:pt x="81126" y="388344"/>
                  <a:pt x="59205" y="378609"/>
                  <a:pt x="59205" y="378609"/>
                </a:cubicBezTo>
                <a:cubicBezTo>
                  <a:pt x="57618" y="373847"/>
                  <a:pt x="52579" y="368983"/>
                  <a:pt x="54443" y="364322"/>
                </a:cubicBezTo>
                <a:cubicBezTo>
                  <a:pt x="56569" y="359008"/>
                  <a:pt x="64683" y="358844"/>
                  <a:pt x="68730" y="354797"/>
                </a:cubicBezTo>
                <a:cubicBezTo>
                  <a:pt x="72777" y="350749"/>
                  <a:pt x="75080" y="345272"/>
                  <a:pt x="78255" y="340509"/>
                </a:cubicBezTo>
                <a:cubicBezTo>
                  <a:pt x="70514" y="270838"/>
                  <a:pt x="78886" y="318905"/>
                  <a:pt x="68730" y="283359"/>
                </a:cubicBezTo>
                <a:cubicBezTo>
                  <a:pt x="66932" y="277065"/>
                  <a:pt x="65766" y="270603"/>
                  <a:pt x="63968" y="264309"/>
                </a:cubicBezTo>
                <a:cubicBezTo>
                  <a:pt x="62589" y="259482"/>
                  <a:pt x="43330" y="234940"/>
                  <a:pt x="54443" y="226209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Петропавл</a:t>
            </a: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Freeform 34">
            <a:extLst>
              <a:ext uri="{FF2B5EF4-FFF2-40B4-BE49-F238E27FC236}">
                <a16:creationId xmlns="" xmlns:a16="http://schemas.microsoft.com/office/drawing/2014/main" id="{B7C86AE2-C728-4DBC-B630-F7E981A712B8}"/>
              </a:ext>
            </a:extLst>
          </p:cNvPr>
          <p:cNvSpPr/>
          <p:nvPr userDrawn="1"/>
        </p:nvSpPr>
        <p:spPr bwMode="auto">
          <a:xfrm>
            <a:off x="7756572" y="4110860"/>
            <a:ext cx="1514475" cy="1270000"/>
          </a:xfrm>
          <a:custGeom>
            <a:avLst/>
            <a:gdLst>
              <a:gd name="connsiteX0" fmla="*/ 25400 w 1439863"/>
              <a:gd name="connsiteY0" fmla="*/ 66675 h 1168400"/>
              <a:gd name="connsiteX1" fmla="*/ 163513 w 1439863"/>
              <a:gd name="connsiteY1" fmla="*/ 61913 h 1168400"/>
              <a:gd name="connsiteX2" fmla="*/ 215900 w 1439863"/>
              <a:gd name="connsiteY2" fmla="*/ 52388 h 1168400"/>
              <a:gd name="connsiteX3" fmla="*/ 230188 w 1439863"/>
              <a:gd name="connsiteY3" fmla="*/ 47625 h 1168400"/>
              <a:gd name="connsiteX4" fmla="*/ 330200 w 1439863"/>
              <a:gd name="connsiteY4" fmla="*/ 38100 h 1168400"/>
              <a:gd name="connsiteX5" fmla="*/ 401638 w 1439863"/>
              <a:gd name="connsiteY5" fmla="*/ 28575 h 1168400"/>
              <a:gd name="connsiteX6" fmla="*/ 439738 w 1439863"/>
              <a:gd name="connsiteY6" fmla="*/ 23813 h 1168400"/>
              <a:gd name="connsiteX7" fmla="*/ 644525 w 1439863"/>
              <a:gd name="connsiteY7" fmla="*/ 19050 h 1168400"/>
              <a:gd name="connsiteX8" fmla="*/ 706438 w 1439863"/>
              <a:gd name="connsiteY8" fmla="*/ 9525 h 1168400"/>
              <a:gd name="connsiteX9" fmla="*/ 735013 w 1439863"/>
              <a:gd name="connsiteY9" fmla="*/ 4763 h 1168400"/>
              <a:gd name="connsiteX10" fmla="*/ 768350 w 1439863"/>
              <a:gd name="connsiteY10" fmla="*/ 0 h 1168400"/>
              <a:gd name="connsiteX11" fmla="*/ 915988 w 1439863"/>
              <a:gd name="connsiteY11" fmla="*/ 4763 h 1168400"/>
              <a:gd name="connsiteX12" fmla="*/ 935038 w 1439863"/>
              <a:gd name="connsiteY12" fmla="*/ 9525 h 1168400"/>
              <a:gd name="connsiteX13" fmla="*/ 949325 w 1439863"/>
              <a:gd name="connsiteY13" fmla="*/ 19050 h 1168400"/>
              <a:gd name="connsiteX14" fmla="*/ 963613 w 1439863"/>
              <a:gd name="connsiteY14" fmla="*/ 61913 h 1168400"/>
              <a:gd name="connsiteX15" fmla="*/ 968375 w 1439863"/>
              <a:gd name="connsiteY15" fmla="*/ 80963 h 1168400"/>
              <a:gd name="connsiteX16" fmla="*/ 982663 w 1439863"/>
              <a:gd name="connsiteY16" fmla="*/ 133350 h 1168400"/>
              <a:gd name="connsiteX17" fmla="*/ 982663 w 1439863"/>
              <a:gd name="connsiteY17" fmla="*/ 133350 h 1168400"/>
              <a:gd name="connsiteX18" fmla="*/ 987425 w 1439863"/>
              <a:gd name="connsiteY18" fmla="*/ 152400 h 1168400"/>
              <a:gd name="connsiteX19" fmla="*/ 996950 w 1439863"/>
              <a:gd name="connsiteY19" fmla="*/ 166688 h 1168400"/>
              <a:gd name="connsiteX20" fmla="*/ 1001713 w 1439863"/>
              <a:gd name="connsiteY20" fmla="*/ 185738 h 1168400"/>
              <a:gd name="connsiteX21" fmla="*/ 1020763 w 1439863"/>
              <a:gd name="connsiteY21" fmla="*/ 214313 h 1168400"/>
              <a:gd name="connsiteX22" fmla="*/ 1035050 w 1439863"/>
              <a:gd name="connsiteY22" fmla="*/ 242888 h 1168400"/>
              <a:gd name="connsiteX23" fmla="*/ 1049338 w 1439863"/>
              <a:gd name="connsiteY23" fmla="*/ 271463 h 1168400"/>
              <a:gd name="connsiteX24" fmla="*/ 1077913 w 1439863"/>
              <a:gd name="connsiteY24" fmla="*/ 290513 h 1168400"/>
              <a:gd name="connsiteX25" fmla="*/ 1087438 w 1439863"/>
              <a:gd name="connsiteY25" fmla="*/ 304800 h 1168400"/>
              <a:gd name="connsiteX26" fmla="*/ 1101725 w 1439863"/>
              <a:gd name="connsiteY26" fmla="*/ 309563 h 1168400"/>
              <a:gd name="connsiteX27" fmla="*/ 1125538 w 1439863"/>
              <a:gd name="connsiteY27" fmla="*/ 352425 h 1168400"/>
              <a:gd name="connsiteX28" fmla="*/ 1135063 w 1439863"/>
              <a:gd name="connsiteY28" fmla="*/ 366713 h 1168400"/>
              <a:gd name="connsiteX29" fmla="*/ 1144588 w 1439863"/>
              <a:gd name="connsiteY29" fmla="*/ 404813 h 1168400"/>
              <a:gd name="connsiteX30" fmla="*/ 1154113 w 1439863"/>
              <a:gd name="connsiteY30" fmla="*/ 419100 h 1168400"/>
              <a:gd name="connsiteX31" fmla="*/ 1168400 w 1439863"/>
              <a:gd name="connsiteY31" fmla="*/ 433388 h 1168400"/>
              <a:gd name="connsiteX32" fmla="*/ 1187450 w 1439863"/>
              <a:gd name="connsiteY32" fmla="*/ 438150 h 1168400"/>
              <a:gd name="connsiteX33" fmla="*/ 1230313 w 1439863"/>
              <a:gd name="connsiteY33" fmla="*/ 457200 h 1168400"/>
              <a:gd name="connsiteX34" fmla="*/ 1244600 w 1439863"/>
              <a:gd name="connsiteY34" fmla="*/ 461963 h 1168400"/>
              <a:gd name="connsiteX35" fmla="*/ 1258888 w 1439863"/>
              <a:gd name="connsiteY35" fmla="*/ 466725 h 1168400"/>
              <a:gd name="connsiteX36" fmla="*/ 1273175 w 1439863"/>
              <a:gd name="connsiteY36" fmla="*/ 481013 h 1168400"/>
              <a:gd name="connsiteX37" fmla="*/ 1292225 w 1439863"/>
              <a:gd name="connsiteY37" fmla="*/ 509588 h 1168400"/>
              <a:gd name="connsiteX38" fmla="*/ 1320800 w 1439863"/>
              <a:gd name="connsiteY38" fmla="*/ 528638 h 1168400"/>
              <a:gd name="connsiteX39" fmla="*/ 1335088 w 1439863"/>
              <a:gd name="connsiteY39" fmla="*/ 557213 h 1168400"/>
              <a:gd name="connsiteX40" fmla="*/ 1349375 w 1439863"/>
              <a:gd name="connsiteY40" fmla="*/ 566738 h 1168400"/>
              <a:gd name="connsiteX41" fmla="*/ 1354138 w 1439863"/>
              <a:gd name="connsiteY41" fmla="*/ 585788 h 1168400"/>
              <a:gd name="connsiteX42" fmla="*/ 1358900 w 1439863"/>
              <a:gd name="connsiteY42" fmla="*/ 600075 h 1168400"/>
              <a:gd name="connsiteX43" fmla="*/ 1363663 w 1439863"/>
              <a:gd name="connsiteY43" fmla="*/ 638175 h 1168400"/>
              <a:gd name="connsiteX44" fmla="*/ 1368425 w 1439863"/>
              <a:gd name="connsiteY44" fmla="*/ 652463 h 1168400"/>
              <a:gd name="connsiteX45" fmla="*/ 1377950 w 1439863"/>
              <a:gd name="connsiteY45" fmla="*/ 700088 h 1168400"/>
              <a:gd name="connsiteX46" fmla="*/ 1387475 w 1439863"/>
              <a:gd name="connsiteY46" fmla="*/ 728663 h 1168400"/>
              <a:gd name="connsiteX47" fmla="*/ 1401763 w 1439863"/>
              <a:gd name="connsiteY47" fmla="*/ 762000 h 1168400"/>
              <a:gd name="connsiteX48" fmla="*/ 1411288 w 1439863"/>
              <a:gd name="connsiteY48" fmla="*/ 795338 h 1168400"/>
              <a:gd name="connsiteX49" fmla="*/ 1430338 w 1439863"/>
              <a:gd name="connsiteY49" fmla="*/ 828675 h 1168400"/>
              <a:gd name="connsiteX50" fmla="*/ 1439863 w 1439863"/>
              <a:gd name="connsiteY50" fmla="*/ 857250 h 1168400"/>
              <a:gd name="connsiteX51" fmla="*/ 1435100 w 1439863"/>
              <a:gd name="connsiteY51" fmla="*/ 881063 h 1168400"/>
              <a:gd name="connsiteX52" fmla="*/ 1392238 w 1439863"/>
              <a:gd name="connsiteY52" fmla="*/ 900113 h 1168400"/>
              <a:gd name="connsiteX53" fmla="*/ 1358900 w 1439863"/>
              <a:gd name="connsiteY53" fmla="*/ 895350 h 1168400"/>
              <a:gd name="connsiteX54" fmla="*/ 1320800 w 1439863"/>
              <a:gd name="connsiteY54" fmla="*/ 890588 h 1168400"/>
              <a:gd name="connsiteX55" fmla="*/ 1301750 w 1439863"/>
              <a:gd name="connsiteY55" fmla="*/ 885825 h 1168400"/>
              <a:gd name="connsiteX56" fmla="*/ 1258888 w 1439863"/>
              <a:gd name="connsiteY56" fmla="*/ 862013 h 1168400"/>
              <a:gd name="connsiteX57" fmla="*/ 1230313 w 1439863"/>
              <a:gd name="connsiteY57" fmla="*/ 842963 h 1168400"/>
              <a:gd name="connsiteX58" fmla="*/ 1216025 w 1439863"/>
              <a:gd name="connsiteY58" fmla="*/ 833438 h 1168400"/>
              <a:gd name="connsiteX59" fmla="*/ 1201738 w 1439863"/>
              <a:gd name="connsiteY59" fmla="*/ 828675 h 1168400"/>
              <a:gd name="connsiteX60" fmla="*/ 1173163 w 1439863"/>
              <a:gd name="connsiteY60" fmla="*/ 814388 h 1168400"/>
              <a:gd name="connsiteX61" fmla="*/ 1096963 w 1439863"/>
              <a:gd name="connsiteY61" fmla="*/ 819150 h 1168400"/>
              <a:gd name="connsiteX62" fmla="*/ 1077913 w 1439863"/>
              <a:gd name="connsiteY62" fmla="*/ 823913 h 1168400"/>
              <a:gd name="connsiteX63" fmla="*/ 1049338 w 1439863"/>
              <a:gd name="connsiteY63" fmla="*/ 842963 h 1168400"/>
              <a:gd name="connsiteX64" fmla="*/ 1035050 w 1439863"/>
              <a:gd name="connsiteY64" fmla="*/ 852488 h 1168400"/>
              <a:gd name="connsiteX65" fmla="*/ 1020763 w 1439863"/>
              <a:gd name="connsiteY65" fmla="*/ 857250 h 1168400"/>
              <a:gd name="connsiteX66" fmla="*/ 1006475 w 1439863"/>
              <a:gd name="connsiteY66" fmla="*/ 885825 h 1168400"/>
              <a:gd name="connsiteX67" fmla="*/ 1001713 w 1439863"/>
              <a:gd name="connsiteY67" fmla="*/ 900113 h 1168400"/>
              <a:gd name="connsiteX68" fmla="*/ 992188 w 1439863"/>
              <a:gd name="connsiteY68" fmla="*/ 914400 h 1168400"/>
              <a:gd name="connsiteX69" fmla="*/ 977900 w 1439863"/>
              <a:gd name="connsiteY69" fmla="*/ 971550 h 1168400"/>
              <a:gd name="connsiteX70" fmla="*/ 920750 w 1439863"/>
              <a:gd name="connsiteY70" fmla="*/ 1057275 h 1168400"/>
              <a:gd name="connsiteX71" fmla="*/ 906463 w 1439863"/>
              <a:gd name="connsiteY71" fmla="*/ 1052513 h 1168400"/>
              <a:gd name="connsiteX72" fmla="*/ 877888 w 1439863"/>
              <a:gd name="connsiteY72" fmla="*/ 1033463 h 1168400"/>
              <a:gd name="connsiteX73" fmla="*/ 811213 w 1439863"/>
              <a:gd name="connsiteY73" fmla="*/ 1023938 h 1168400"/>
              <a:gd name="connsiteX74" fmla="*/ 796925 w 1439863"/>
              <a:gd name="connsiteY74" fmla="*/ 1019175 h 1168400"/>
              <a:gd name="connsiteX75" fmla="*/ 768350 w 1439863"/>
              <a:gd name="connsiteY75" fmla="*/ 995363 h 1168400"/>
              <a:gd name="connsiteX76" fmla="*/ 639763 w 1439863"/>
              <a:gd name="connsiteY76" fmla="*/ 981075 h 1168400"/>
              <a:gd name="connsiteX77" fmla="*/ 549275 w 1439863"/>
              <a:gd name="connsiteY77" fmla="*/ 985838 h 1168400"/>
              <a:gd name="connsiteX78" fmla="*/ 520700 w 1439863"/>
              <a:gd name="connsiteY78" fmla="*/ 990600 h 1168400"/>
              <a:gd name="connsiteX79" fmla="*/ 482600 w 1439863"/>
              <a:gd name="connsiteY79" fmla="*/ 995363 h 1168400"/>
              <a:gd name="connsiteX80" fmla="*/ 468313 w 1439863"/>
              <a:gd name="connsiteY80" fmla="*/ 1004888 h 1168400"/>
              <a:gd name="connsiteX81" fmla="*/ 454025 w 1439863"/>
              <a:gd name="connsiteY81" fmla="*/ 1009650 h 1168400"/>
              <a:gd name="connsiteX82" fmla="*/ 449263 w 1439863"/>
              <a:gd name="connsiteY82" fmla="*/ 1023938 h 1168400"/>
              <a:gd name="connsiteX83" fmla="*/ 439738 w 1439863"/>
              <a:gd name="connsiteY83" fmla="*/ 1038225 h 1168400"/>
              <a:gd name="connsiteX84" fmla="*/ 425450 w 1439863"/>
              <a:gd name="connsiteY84" fmla="*/ 1066800 h 1168400"/>
              <a:gd name="connsiteX85" fmla="*/ 415925 w 1439863"/>
              <a:gd name="connsiteY85" fmla="*/ 1095375 h 1168400"/>
              <a:gd name="connsiteX86" fmla="*/ 411163 w 1439863"/>
              <a:gd name="connsiteY86" fmla="*/ 1109663 h 1168400"/>
              <a:gd name="connsiteX87" fmla="*/ 406400 w 1439863"/>
              <a:gd name="connsiteY87" fmla="*/ 1162050 h 1168400"/>
              <a:gd name="connsiteX88" fmla="*/ 392113 w 1439863"/>
              <a:gd name="connsiteY88" fmla="*/ 1166813 h 1168400"/>
              <a:gd name="connsiteX89" fmla="*/ 363538 w 1439863"/>
              <a:gd name="connsiteY89" fmla="*/ 1147763 h 1168400"/>
              <a:gd name="connsiteX90" fmla="*/ 349250 w 1439863"/>
              <a:gd name="connsiteY90" fmla="*/ 1143000 h 1168400"/>
              <a:gd name="connsiteX91" fmla="*/ 334963 w 1439863"/>
              <a:gd name="connsiteY91" fmla="*/ 1128713 h 1168400"/>
              <a:gd name="connsiteX92" fmla="*/ 320675 w 1439863"/>
              <a:gd name="connsiteY92" fmla="*/ 1119188 h 1168400"/>
              <a:gd name="connsiteX93" fmla="*/ 301625 w 1439863"/>
              <a:gd name="connsiteY93" fmla="*/ 1090613 h 1168400"/>
              <a:gd name="connsiteX94" fmla="*/ 292100 w 1439863"/>
              <a:gd name="connsiteY94" fmla="*/ 1076325 h 1168400"/>
              <a:gd name="connsiteX95" fmla="*/ 263525 w 1439863"/>
              <a:gd name="connsiteY95" fmla="*/ 1066800 h 1168400"/>
              <a:gd name="connsiteX96" fmla="*/ 244475 w 1439863"/>
              <a:gd name="connsiteY96" fmla="*/ 1019175 h 1168400"/>
              <a:gd name="connsiteX97" fmla="*/ 239713 w 1439863"/>
              <a:gd name="connsiteY97" fmla="*/ 1004888 h 1168400"/>
              <a:gd name="connsiteX98" fmla="*/ 234950 w 1439863"/>
              <a:gd name="connsiteY98" fmla="*/ 990600 h 1168400"/>
              <a:gd name="connsiteX99" fmla="*/ 230188 w 1439863"/>
              <a:gd name="connsiteY99" fmla="*/ 971550 h 1168400"/>
              <a:gd name="connsiteX100" fmla="*/ 220663 w 1439863"/>
              <a:gd name="connsiteY100" fmla="*/ 923925 h 1168400"/>
              <a:gd name="connsiteX101" fmla="*/ 215900 w 1439863"/>
              <a:gd name="connsiteY101" fmla="*/ 909638 h 1168400"/>
              <a:gd name="connsiteX102" fmla="*/ 201613 w 1439863"/>
              <a:gd name="connsiteY102" fmla="*/ 904875 h 1168400"/>
              <a:gd name="connsiteX103" fmla="*/ 187325 w 1439863"/>
              <a:gd name="connsiteY103" fmla="*/ 895350 h 1168400"/>
              <a:gd name="connsiteX104" fmla="*/ 173038 w 1439863"/>
              <a:gd name="connsiteY104" fmla="*/ 881063 h 1168400"/>
              <a:gd name="connsiteX105" fmla="*/ 144463 w 1439863"/>
              <a:gd name="connsiteY105" fmla="*/ 876300 h 1168400"/>
              <a:gd name="connsiteX106" fmla="*/ 106363 w 1439863"/>
              <a:gd name="connsiteY106" fmla="*/ 866775 h 1168400"/>
              <a:gd name="connsiteX107" fmla="*/ 101600 w 1439863"/>
              <a:gd name="connsiteY107" fmla="*/ 719138 h 1168400"/>
              <a:gd name="connsiteX108" fmla="*/ 115888 w 1439863"/>
              <a:gd name="connsiteY108" fmla="*/ 681038 h 1168400"/>
              <a:gd name="connsiteX109" fmla="*/ 125413 w 1439863"/>
              <a:gd name="connsiteY109" fmla="*/ 642938 h 1168400"/>
              <a:gd name="connsiteX110" fmla="*/ 130175 w 1439863"/>
              <a:gd name="connsiteY110" fmla="*/ 609600 h 1168400"/>
              <a:gd name="connsiteX111" fmla="*/ 134938 w 1439863"/>
              <a:gd name="connsiteY111" fmla="*/ 595313 h 1168400"/>
              <a:gd name="connsiteX112" fmla="*/ 144463 w 1439863"/>
              <a:gd name="connsiteY112" fmla="*/ 547688 h 1168400"/>
              <a:gd name="connsiteX113" fmla="*/ 139700 w 1439863"/>
              <a:gd name="connsiteY113" fmla="*/ 466725 h 1168400"/>
              <a:gd name="connsiteX114" fmla="*/ 134938 w 1439863"/>
              <a:gd name="connsiteY114" fmla="*/ 452438 h 1168400"/>
              <a:gd name="connsiteX115" fmla="*/ 120650 w 1439863"/>
              <a:gd name="connsiteY115" fmla="*/ 404813 h 1168400"/>
              <a:gd name="connsiteX116" fmla="*/ 111125 w 1439863"/>
              <a:gd name="connsiteY116" fmla="*/ 390525 h 1168400"/>
              <a:gd name="connsiteX117" fmla="*/ 96838 w 1439863"/>
              <a:gd name="connsiteY117" fmla="*/ 361950 h 1168400"/>
              <a:gd name="connsiteX118" fmla="*/ 87313 w 1439863"/>
              <a:gd name="connsiteY118" fmla="*/ 333375 h 1168400"/>
              <a:gd name="connsiteX119" fmla="*/ 63500 w 1439863"/>
              <a:gd name="connsiteY119" fmla="*/ 261938 h 1168400"/>
              <a:gd name="connsiteX120" fmla="*/ 53975 w 1439863"/>
              <a:gd name="connsiteY120" fmla="*/ 247650 h 1168400"/>
              <a:gd name="connsiteX121" fmla="*/ 30163 w 1439863"/>
              <a:gd name="connsiteY121" fmla="*/ 204788 h 1168400"/>
              <a:gd name="connsiteX122" fmla="*/ 15875 w 1439863"/>
              <a:gd name="connsiteY122" fmla="*/ 171450 h 1168400"/>
              <a:gd name="connsiteX123" fmla="*/ 11113 w 1439863"/>
              <a:gd name="connsiteY123" fmla="*/ 152400 h 1168400"/>
              <a:gd name="connsiteX124" fmla="*/ 25400 w 1439863"/>
              <a:gd name="connsiteY124" fmla="*/ 66675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439863" h="1168400">
                <a:moveTo>
                  <a:pt x="25400" y="66675"/>
                </a:moveTo>
                <a:cubicBezTo>
                  <a:pt x="50800" y="51594"/>
                  <a:pt x="117523" y="64541"/>
                  <a:pt x="163513" y="61913"/>
                </a:cubicBezTo>
                <a:cubicBezTo>
                  <a:pt x="169010" y="61599"/>
                  <a:pt x="208657" y="54199"/>
                  <a:pt x="215900" y="52388"/>
                </a:cubicBezTo>
                <a:cubicBezTo>
                  <a:pt x="220770" y="51170"/>
                  <a:pt x="225236" y="48450"/>
                  <a:pt x="230188" y="47625"/>
                </a:cubicBezTo>
                <a:cubicBezTo>
                  <a:pt x="253919" y="43670"/>
                  <a:pt x="309430" y="40177"/>
                  <a:pt x="330200" y="38100"/>
                </a:cubicBezTo>
                <a:cubicBezTo>
                  <a:pt x="357538" y="35366"/>
                  <a:pt x="374839" y="32148"/>
                  <a:pt x="401638" y="28575"/>
                </a:cubicBezTo>
                <a:cubicBezTo>
                  <a:pt x="414325" y="26883"/>
                  <a:pt x="426949" y="24315"/>
                  <a:pt x="439738" y="23813"/>
                </a:cubicBezTo>
                <a:cubicBezTo>
                  <a:pt x="507966" y="21137"/>
                  <a:pt x="576263" y="20638"/>
                  <a:pt x="644525" y="19050"/>
                </a:cubicBezTo>
                <a:cubicBezTo>
                  <a:pt x="690004" y="9955"/>
                  <a:pt x="645894" y="18174"/>
                  <a:pt x="706438" y="9525"/>
                </a:cubicBezTo>
                <a:cubicBezTo>
                  <a:pt x="715997" y="8159"/>
                  <a:pt x="725469" y="6231"/>
                  <a:pt x="735013" y="4763"/>
                </a:cubicBezTo>
                <a:cubicBezTo>
                  <a:pt x="746108" y="3056"/>
                  <a:pt x="757238" y="1588"/>
                  <a:pt x="768350" y="0"/>
                </a:cubicBezTo>
                <a:cubicBezTo>
                  <a:pt x="817563" y="1588"/>
                  <a:pt x="866830" y="1954"/>
                  <a:pt x="915988" y="4763"/>
                </a:cubicBezTo>
                <a:cubicBezTo>
                  <a:pt x="922523" y="5136"/>
                  <a:pt x="929022" y="6947"/>
                  <a:pt x="935038" y="9525"/>
                </a:cubicBezTo>
                <a:cubicBezTo>
                  <a:pt x="940299" y="11780"/>
                  <a:pt x="944563" y="15875"/>
                  <a:pt x="949325" y="19050"/>
                </a:cubicBezTo>
                <a:lnTo>
                  <a:pt x="963613" y="61913"/>
                </a:lnTo>
                <a:cubicBezTo>
                  <a:pt x="965683" y="68122"/>
                  <a:pt x="966955" y="74573"/>
                  <a:pt x="968375" y="80963"/>
                </a:cubicBezTo>
                <a:cubicBezTo>
                  <a:pt x="977349" y="121345"/>
                  <a:pt x="967798" y="88755"/>
                  <a:pt x="982663" y="133350"/>
                </a:cubicBezTo>
                <a:lnTo>
                  <a:pt x="982663" y="133350"/>
                </a:lnTo>
                <a:cubicBezTo>
                  <a:pt x="984250" y="139700"/>
                  <a:pt x="984847" y="146384"/>
                  <a:pt x="987425" y="152400"/>
                </a:cubicBezTo>
                <a:cubicBezTo>
                  <a:pt x="989680" y="157661"/>
                  <a:pt x="993775" y="161925"/>
                  <a:pt x="996950" y="166688"/>
                </a:cubicBezTo>
                <a:cubicBezTo>
                  <a:pt x="998538" y="173038"/>
                  <a:pt x="998786" y="179884"/>
                  <a:pt x="1001713" y="185738"/>
                </a:cubicBezTo>
                <a:cubicBezTo>
                  <a:pt x="1006833" y="195977"/>
                  <a:pt x="1020763" y="214313"/>
                  <a:pt x="1020763" y="214313"/>
                </a:cubicBezTo>
                <a:cubicBezTo>
                  <a:pt x="1032730" y="250216"/>
                  <a:pt x="1016589" y="205967"/>
                  <a:pt x="1035050" y="242888"/>
                </a:cubicBezTo>
                <a:cubicBezTo>
                  <a:pt x="1041466" y="255720"/>
                  <a:pt x="1037208" y="260849"/>
                  <a:pt x="1049338" y="271463"/>
                </a:cubicBezTo>
                <a:cubicBezTo>
                  <a:pt x="1057953" y="279001"/>
                  <a:pt x="1077913" y="290513"/>
                  <a:pt x="1077913" y="290513"/>
                </a:cubicBezTo>
                <a:cubicBezTo>
                  <a:pt x="1081088" y="295275"/>
                  <a:pt x="1082969" y="301224"/>
                  <a:pt x="1087438" y="304800"/>
                </a:cubicBezTo>
                <a:cubicBezTo>
                  <a:pt x="1091358" y="307936"/>
                  <a:pt x="1098175" y="306013"/>
                  <a:pt x="1101725" y="309563"/>
                </a:cubicBezTo>
                <a:cubicBezTo>
                  <a:pt x="1131755" y="339594"/>
                  <a:pt x="1113561" y="328471"/>
                  <a:pt x="1125538" y="352425"/>
                </a:cubicBezTo>
                <a:cubicBezTo>
                  <a:pt x="1128098" y="357545"/>
                  <a:pt x="1131888" y="361950"/>
                  <a:pt x="1135063" y="366713"/>
                </a:cubicBezTo>
                <a:cubicBezTo>
                  <a:pt x="1136875" y="375774"/>
                  <a:pt x="1139705" y="395048"/>
                  <a:pt x="1144588" y="404813"/>
                </a:cubicBezTo>
                <a:cubicBezTo>
                  <a:pt x="1147148" y="409932"/>
                  <a:pt x="1150449" y="414703"/>
                  <a:pt x="1154113" y="419100"/>
                </a:cubicBezTo>
                <a:cubicBezTo>
                  <a:pt x="1158425" y="424274"/>
                  <a:pt x="1162552" y="430046"/>
                  <a:pt x="1168400" y="433388"/>
                </a:cubicBezTo>
                <a:cubicBezTo>
                  <a:pt x="1174083" y="436635"/>
                  <a:pt x="1181100" y="436563"/>
                  <a:pt x="1187450" y="438150"/>
                </a:cubicBezTo>
                <a:cubicBezTo>
                  <a:pt x="1210093" y="453245"/>
                  <a:pt x="1196306" y="445864"/>
                  <a:pt x="1230313" y="457200"/>
                </a:cubicBezTo>
                <a:lnTo>
                  <a:pt x="1244600" y="461963"/>
                </a:lnTo>
                <a:lnTo>
                  <a:pt x="1258888" y="466725"/>
                </a:lnTo>
                <a:cubicBezTo>
                  <a:pt x="1263650" y="471488"/>
                  <a:pt x="1269040" y="475697"/>
                  <a:pt x="1273175" y="481013"/>
                </a:cubicBezTo>
                <a:cubicBezTo>
                  <a:pt x="1280203" y="490049"/>
                  <a:pt x="1282700" y="503238"/>
                  <a:pt x="1292225" y="509588"/>
                </a:cubicBezTo>
                <a:lnTo>
                  <a:pt x="1320800" y="528638"/>
                </a:lnTo>
                <a:cubicBezTo>
                  <a:pt x="1324674" y="540257"/>
                  <a:pt x="1325857" y="547981"/>
                  <a:pt x="1335088" y="557213"/>
                </a:cubicBezTo>
                <a:cubicBezTo>
                  <a:pt x="1339135" y="561260"/>
                  <a:pt x="1344613" y="563563"/>
                  <a:pt x="1349375" y="566738"/>
                </a:cubicBezTo>
                <a:cubicBezTo>
                  <a:pt x="1350963" y="573088"/>
                  <a:pt x="1352340" y="579494"/>
                  <a:pt x="1354138" y="585788"/>
                </a:cubicBezTo>
                <a:cubicBezTo>
                  <a:pt x="1355517" y="590615"/>
                  <a:pt x="1358002" y="595136"/>
                  <a:pt x="1358900" y="600075"/>
                </a:cubicBezTo>
                <a:cubicBezTo>
                  <a:pt x="1361190" y="612667"/>
                  <a:pt x="1361373" y="625583"/>
                  <a:pt x="1363663" y="638175"/>
                </a:cubicBezTo>
                <a:cubicBezTo>
                  <a:pt x="1364561" y="643114"/>
                  <a:pt x="1367296" y="647571"/>
                  <a:pt x="1368425" y="652463"/>
                </a:cubicBezTo>
                <a:cubicBezTo>
                  <a:pt x="1372065" y="668238"/>
                  <a:pt x="1372830" y="684729"/>
                  <a:pt x="1377950" y="700088"/>
                </a:cubicBezTo>
                <a:cubicBezTo>
                  <a:pt x="1381125" y="709613"/>
                  <a:pt x="1385040" y="718923"/>
                  <a:pt x="1387475" y="728663"/>
                </a:cubicBezTo>
                <a:cubicBezTo>
                  <a:pt x="1393626" y="753266"/>
                  <a:pt x="1388607" y="742267"/>
                  <a:pt x="1401763" y="762000"/>
                </a:cubicBezTo>
                <a:cubicBezTo>
                  <a:pt x="1403290" y="768108"/>
                  <a:pt x="1407870" y="788503"/>
                  <a:pt x="1411288" y="795338"/>
                </a:cubicBezTo>
                <a:cubicBezTo>
                  <a:pt x="1428471" y="829702"/>
                  <a:pt x="1413640" y="786929"/>
                  <a:pt x="1430338" y="828675"/>
                </a:cubicBezTo>
                <a:cubicBezTo>
                  <a:pt x="1434067" y="837997"/>
                  <a:pt x="1439863" y="857250"/>
                  <a:pt x="1439863" y="857250"/>
                </a:cubicBezTo>
                <a:cubicBezTo>
                  <a:pt x="1438275" y="865188"/>
                  <a:pt x="1438720" y="873823"/>
                  <a:pt x="1435100" y="881063"/>
                </a:cubicBezTo>
                <a:cubicBezTo>
                  <a:pt x="1425502" y="900258"/>
                  <a:pt x="1410943" y="896995"/>
                  <a:pt x="1392238" y="900113"/>
                </a:cubicBezTo>
                <a:lnTo>
                  <a:pt x="1358900" y="895350"/>
                </a:lnTo>
                <a:cubicBezTo>
                  <a:pt x="1346213" y="893658"/>
                  <a:pt x="1333425" y="892692"/>
                  <a:pt x="1320800" y="890588"/>
                </a:cubicBezTo>
                <a:cubicBezTo>
                  <a:pt x="1314344" y="889512"/>
                  <a:pt x="1308100" y="887413"/>
                  <a:pt x="1301750" y="885825"/>
                </a:cubicBezTo>
                <a:cubicBezTo>
                  <a:pt x="1268998" y="863990"/>
                  <a:pt x="1284035" y="870395"/>
                  <a:pt x="1258888" y="862013"/>
                </a:cubicBezTo>
                <a:lnTo>
                  <a:pt x="1230313" y="842963"/>
                </a:lnTo>
                <a:cubicBezTo>
                  <a:pt x="1225550" y="839788"/>
                  <a:pt x="1221455" y="835248"/>
                  <a:pt x="1216025" y="833438"/>
                </a:cubicBezTo>
                <a:cubicBezTo>
                  <a:pt x="1211263" y="831850"/>
                  <a:pt x="1206228" y="830920"/>
                  <a:pt x="1201738" y="828675"/>
                </a:cubicBezTo>
                <a:cubicBezTo>
                  <a:pt x="1164817" y="810214"/>
                  <a:pt x="1209066" y="826355"/>
                  <a:pt x="1173163" y="814388"/>
                </a:cubicBezTo>
                <a:cubicBezTo>
                  <a:pt x="1147763" y="815975"/>
                  <a:pt x="1122286" y="816618"/>
                  <a:pt x="1096963" y="819150"/>
                </a:cubicBezTo>
                <a:cubicBezTo>
                  <a:pt x="1090450" y="819801"/>
                  <a:pt x="1083767" y="820986"/>
                  <a:pt x="1077913" y="823913"/>
                </a:cubicBezTo>
                <a:cubicBezTo>
                  <a:pt x="1067674" y="829033"/>
                  <a:pt x="1058863" y="836613"/>
                  <a:pt x="1049338" y="842963"/>
                </a:cubicBezTo>
                <a:lnTo>
                  <a:pt x="1035050" y="852488"/>
                </a:lnTo>
                <a:cubicBezTo>
                  <a:pt x="1030873" y="855272"/>
                  <a:pt x="1025525" y="855663"/>
                  <a:pt x="1020763" y="857250"/>
                </a:cubicBezTo>
                <a:cubicBezTo>
                  <a:pt x="1008788" y="893171"/>
                  <a:pt x="1024943" y="848888"/>
                  <a:pt x="1006475" y="885825"/>
                </a:cubicBezTo>
                <a:cubicBezTo>
                  <a:pt x="1004230" y="890315"/>
                  <a:pt x="1003958" y="895623"/>
                  <a:pt x="1001713" y="900113"/>
                </a:cubicBezTo>
                <a:cubicBezTo>
                  <a:pt x="999153" y="905232"/>
                  <a:pt x="994513" y="909170"/>
                  <a:pt x="992188" y="914400"/>
                </a:cubicBezTo>
                <a:cubicBezTo>
                  <a:pt x="982126" y="937040"/>
                  <a:pt x="981894" y="947590"/>
                  <a:pt x="977900" y="971550"/>
                </a:cubicBezTo>
                <a:cubicBezTo>
                  <a:pt x="972602" y="1072225"/>
                  <a:pt x="1002995" y="1069024"/>
                  <a:pt x="920750" y="1057275"/>
                </a:cubicBezTo>
                <a:cubicBezTo>
                  <a:pt x="915781" y="1056565"/>
                  <a:pt x="911225" y="1054100"/>
                  <a:pt x="906463" y="1052513"/>
                </a:cubicBezTo>
                <a:cubicBezTo>
                  <a:pt x="896938" y="1046163"/>
                  <a:pt x="888994" y="1036240"/>
                  <a:pt x="877888" y="1033463"/>
                </a:cubicBezTo>
                <a:cubicBezTo>
                  <a:pt x="843360" y="1024830"/>
                  <a:pt x="865351" y="1029351"/>
                  <a:pt x="811213" y="1023938"/>
                </a:cubicBezTo>
                <a:cubicBezTo>
                  <a:pt x="806450" y="1022350"/>
                  <a:pt x="801102" y="1021960"/>
                  <a:pt x="796925" y="1019175"/>
                </a:cubicBezTo>
                <a:cubicBezTo>
                  <a:pt x="774492" y="1004220"/>
                  <a:pt x="791725" y="1005752"/>
                  <a:pt x="768350" y="995363"/>
                </a:cubicBezTo>
                <a:cubicBezTo>
                  <a:pt x="724979" y="976087"/>
                  <a:pt x="693739" y="983646"/>
                  <a:pt x="639763" y="981075"/>
                </a:cubicBezTo>
                <a:cubicBezTo>
                  <a:pt x="609600" y="982663"/>
                  <a:pt x="579383" y="983429"/>
                  <a:pt x="549275" y="985838"/>
                </a:cubicBezTo>
                <a:cubicBezTo>
                  <a:pt x="539649" y="986608"/>
                  <a:pt x="530259" y="989234"/>
                  <a:pt x="520700" y="990600"/>
                </a:cubicBezTo>
                <a:cubicBezTo>
                  <a:pt x="508030" y="992410"/>
                  <a:pt x="495300" y="993775"/>
                  <a:pt x="482600" y="995363"/>
                </a:cubicBezTo>
                <a:cubicBezTo>
                  <a:pt x="477838" y="998538"/>
                  <a:pt x="473432" y="1002328"/>
                  <a:pt x="468313" y="1004888"/>
                </a:cubicBezTo>
                <a:cubicBezTo>
                  <a:pt x="463823" y="1007133"/>
                  <a:pt x="457575" y="1006100"/>
                  <a:pt x="454025" y="1009650"/>
                </a:cubicBezTo>
                <a:cubicBezTo>
                  <a:pt x="450475" y="1013200"/>
                  <a:pt x="451508" y="1019448"/>
                  <a:pt x="449263" y="1023938"/>
                </a:cubicBezTo>
                <a:cubicBezTo>
                  <a:pt x="446703" y="1029057"/>
                  <a:pt x="442298" y="1033106"/>
                  <a:pt x="439738" y="1038225"/>
                </a:cubicBezTo>
                <a:cubicBezTo>
                  <a:pt x="420020" y="1077659"/>
                  <a:pt x="452746" y="1025857"/>
                  <a:pt x="425450" y="1066800"/>
                </a:cubicBezTo>
                <a:lnTo>
                  <a:pt x="415925" y="1095375"/>
                </a:lnTo>
                <a:lnTo>
                  <a:pt x="411163" y="1109663"/>
                </a:lnTo>
                <a:cubicBezTo>
                  <a:pt x="409575" y="1127125"/>
                  <a:pt x="411945" y="1145415"/>
                  <a:pt x="406400" y="1162050"/>
                </a:cubicBezTo>
                <a:cubicBezTo>
                  <a:pt x="404813" y="1166812"/>
                  <a:pt x="396875" y="1168400"/>
                  <a:pt x="392113" y="1166813"/>
                </a:cubicBezTo>
                <a:cubicBezTo>
                  <a:pt x="381253" y="1163193"/>
                  <a:pt x="374398" y="1151383"/>
                  <a:pt x="363538" y="1147763"/>
                </a:cubicBezTo>
                <a:lnTo>
                  <a:pt x="349250" y="1143000"/>
                </a:lnTo>
                <a:cubicBezTo>
                  <a:pt x="344488" y="1138238"/>
                  <a:pt x="340137" y="1133025"/>
                  <a:pt x="334963" y="1128713"/>
                </a:cubicBezTo>
                <a:cubicBezTo>
                  <a:pt x="330566" y="1125049"/>
                  <a:pt x="324444" y="1123496"/>
                  <a:pt x="320675" y="1119188"/>
                </a:cubicBezTo>
                <a:cubicBezTo>
                  <a:pt x="313137" y="1110573"/>
                  <a:pt x="307975" y="1100138"/>
                  <a:pt x="301625" y="1090613"/>
                </a:cubicBezTo>
                <a:cubicBezTo>
                  <a:pt x="298450" y="1085850"/>
                  <a:pt x="297530" y="1078135"/>
                  <a:pt x="292100" y="1076325"/>
                </a:cubicBezTo>
                <a:lnTo>
                  <a:pt x="263525" y="1066800"/>
                </a:lnTo>
                <a:cubicBezTo>
                  <a:pt x="249510" y="1038771"/>
                  <a:pt x="256244" y="1054484"/>
                  <a:pt x="244475" y="1019175"/>
                </a:cubicBezTo>
                <a:lnTo>
                  <a:pt x="239713" y="1004888"/>
                </a:lnTo>
                <a:cubicBezTo>
                  <a:pt x="238125" y="1000125"/>
                  <a:pt x="236167" y="995470"/>
                  <a:pt x="234950" y="990600"/>
                </a:cubicBezTo>
                <a:cubicBezTo>
                  <a:pt x="233363" y="984250"/>
                  <a:pt x="231559" y="977950"/>
                  <a:pt x="230188" y="971550"/>
                </a:cubicBezTo>
                <a:cubicBezTo>
                  <a:pt x="226796" y="955720"/>
                  <a:pt x="223838" y="939800"/>
                  <a:pt x="220663" y="923925"/>
                </a:cubicBezTo>
                <a:cubicBezTo>
                  <a:pt x="219678" y="919002"/>
                  <a:pt x="219450" y="913188"/>
                  <a:pt x="215900" y="909638"/>
                </a:cubicBezTo>
                <a:cubicBezTo>
                  <a:pt x="212350" y="906088"/>
                  <a:pt x="206103" y="907120"/>
                  <a:pt x="201613" y="904875"/>
                </a:cubicBezTo>
                <a:cubicBezTo>
                  <a:pt x="196493" y="902315"/>
                  <a:pt x="191722" y="899014"/>
                  <a:pt x="187325" y="895350"/>
                </a:cubicBezTo>
                <a:cubicBezTo>
                  <a:pt x="182151" y="891038"/>
                  <a:pt x="179192" y="883798"/>
                  <a:pt x="173038" y="881063"/>
                </a:cubicBezTo>
                <a:cubicBezTo>
                  <a:pt x="164214" y="877141"/>
                  <a:pt x="153964" y="878027"/>
                  <a:pt x="144463" y="876300"/>
                </a:cubicBezTo>
                <a:cubicBezTo>
                  <a:pt x="119170" y="871701"/>
                  <a:pt x="126194" y="873386"/>
                  <a:pt x="106363" y="866775"/>
                </a:cubicBezTo>
                <a:cubicBezTo>
                  <a:pt x="85003" y="802695"/>
                  <a:pt x="93568" y="839625"/>
                  <a:pt x="101600" y="719138"/>
                </a:cubicBezTo>
                <a:cubicBezTo>
                  <a:pt x="103126" y="696252"/>
                  <a:pt x="104955" y="697436"/>
                  <a:pt x="115888" y="681038"/>
                </a:cubicBezTo>
                <a:cubicBezTo>
                  <a:pt x="122020" y="662639"/>
                  <a:pt x="121583" y="665920"/>
                  <a:pt x="125413" y="642938"/>
                </a:cubicBezTo>
                <a:cubicBezTo>
                  <a:pt x="127258" y="631865"/>
                  <a:pt x="127974" y="620607"/>
                  <a:pt x="130175" y="609600"/>
                </a:cubicBezTo>
                <a:cubicBezTo>
                  <a:pt x="131160" y="604677"/>
                  <a:pt x="133559" y="600140"/>
                  <a:pt x="134938" y="595313"/>
                </a:cubicBezTo>
                <a:cubicBezTo>
                  <a:pt x="140619" y="575429"/>
                  <a:pt x="140722" y="570130"/>
                  <a:pt x="144463" y="547688"/>
                </a:cubicBezTo>
                <a:cubicBezTo>
                  <a:pt x="142875" y="520700"/>
                  <a:pt x="142390" y="493625"/>
                  <a:pt x="139700" y="466725"/>
                </a:cubicBezTo>
                <a:cubicBezTo>
                  <a:pt x="139201" y="461730"/>
                  <a:pt x="136317" y="457265"/>
                  <a:pt x="134938" y="452438"/>
                </a:cubicBezTo>
                <a:cubicBezTo>
                  <a:pt x="131611" y="440792"/>
                  <a:pt x="126307" y="413299"/>
                  <a:pt x="120650" y="404813"/>
                </a:cubicBezTo>
                <a:lnTo>
                  <a:pt x="111125" y="390525"/>
                </a:lnTo>
                <a:cubicBezTo>
                  <a:pt x="93761" y="338428"/>
                  <a:pt x="121454" y="417336"/>
                  <a:pt x="96838" y="361950"/>
                </a:cubicBezTo>
                <a:cubicBezTo>
                  <a:pt x="92760" y="352775"/>
                  <a:pt x="90488" y="342900"/>
                  <a:pt x="87313" y="333375"/>
                </a:cubicBezTo>
                <a:lnTo>
                  <a:pt x="63500" y="261938"/>
                </a:lnTo>
                <a:cubicBezTo>
                  <a:pt x="61690" y="256508"/>
                  <a:pt x="57150" y="252413"/>
                  <a:pt x="53975" y="247650"/>
                </a:cubicBezTo>
                <a:cubicBezTo>
                  <a:pt x="45593" y="222503"/>
                  <a:pt x="51998" y="237540"/>
                  <a:pt x="30163" y="204788"/>
                </a:cubicBezTo>
                <a:cubicBezTo>
                  <a:pt x="23814" y="195265"/>
                  <a:pt x="19050" y="182561"/>
                  <a:pt x="15875" y="171450"/>
                </a:cubicBezTo>
                <a:cubicBezTo>
                  <a:pt x="14077" y="165156"/>
                  <a:pt x="11476" y="158935"/>
                  <a:pt x="11113" y="152400"/>
                </a:cubicBezTo>
                <a:cubicBezTo>
                  <a:pt x="9880" y="130209"/>
                  <a:pt x="0" y="81756"/>
                  <a:pt x="25400" y="6667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Freeform 35">
            <a:extLst>
              <a:ext uri="{FF2B5EF4-FFF2-40B4-BE49-F238E27FC236}">
                <a16:creationId xmlns="" xmlns:a16="http://schemas.microsoft.com/office/drawing/2014/main" id="{AC6E80C3-589A-49D8-9674-81EB7A57EFFC}"/>
              </a:ext>
            </a:extLst>
          </p:cNvPr>
          <p:cNvSpPr/>
          <p:nvPr userDrawn="1"/>
        </p:nvSpPr>
        <p:spPr bwMode="auto">
          <a:xfrm>
            <a:off x="2986018" y="1969452"/>
            <a:ext cx="1800225" cy="1098550"/>
          </a:xfrm>
          <a:custGeom>
            <a:avLst/>
            <a:gdLst>
              <a:gd name="connsiteX0" fmla="*/ 111838 w 1710817"/>
              <a:gd name="connsiteY0" fmla="*/ 899587 h 1009805"/>
              <a:gd name="connsiteX1" fmla="*/ 97551 w 1710817"/>
              <a:gd name="connsiteY1" fmla="*/ 832912 h 1009805"/>
              <a:gd name="connsiteX2" fmla="*/ 83263 w 1710817"/>
              <a:gd name="connsiteY2" fmla="*/ 828149 h 1009805"/>
              <a:gd name="connsiteX3" fmla="*/ 64213 w 1710817"/>
              <a:gd name="connsiteY3" fmla="*/ 804337 h 1009805"/>
              <a:gd name="connsiteX4" fmla="*/ 54688 w 1710817"/>
              <a:gd name="connsiteY4" fmla="*/ 790049 h 1009805"/>
              <a:gd name="connsiteX5" fmla="*/ 11826 w 1710817"/>
              <a:gd name="connsiteY5" fmla="*/ 766237 h 1009805"/>
              <a:gd name="connsiteX6" fmla="*/ 2301 w 1710817"/>
              <a:gd name="connsiteY6" fmla="*/ 751949 h 1009805"/>
              <a:gd name="connsiteX7" fmla="*/ 21351 w 1710817"/>
              <a:gd name="connsiteY7" fmla="*/ 728137 h 1009805"/>
              <a:gd name="connsiteX8" fmla="*/ 30876 w 1710817"/>
              <a:gd name="connsiteY8" fmla="*/ 713849 h 1009805"/>
              <a:gd name="connsiteX9" fmla="*/ 45163 w 1710817"/>
              <a:gd name="connsiteY9" fmla="*/ 704324 h 1009805"/>
              <a:gd name="connsiteX10" fmla="*/ 64213 w 1710817"/>
              <a:gd name="connsiteY10" fmla="*/ 680512 h 1009805"/>
              <a:gd name="connsiteX11" fmla="*/ 68976 w 1710817"/>
              <a:gd name="connsiteY11" fmla="*/ 666224 h 1009805"/>
              <a:gd name="connsiteX12" fmla="*/ 88026 w 1710817"/>
              <a:gd name="connsiteY12" fmla="*/ 637649 h 1009805"/>
              <a:gd name="connsiteX13" fmla="*/ 126126 w 1710817"/>
              <a:gd name="connsiteY13" fmla="*/ 623362 h 1009805"/>
              <a:gd name="connsiteX14" fmla="*/ 159463 w 1710817"/>
              <a:gd name="connsiteY14" fmla="*/ 613837 h 1009805"/>
              <a:gd name="connsiteX15" fmla="*/ 173751 w 1710817"/>
              <a:gd name="connsiteY15" fmla="*/ 585262 h 1009805"/>
              <a:gd name="connsiteX16" fmla="*/ 168988 w 1710817"/>
              <a:gd name="connsiteY16" fmla="*/ 566212 h 1009805"/>
              <a:gd name="connsiteX17" fmla="*/ 149938 w 1710817"/>
              <a:gd name="connsiteY17" fmla="*/ 523349 h 1009805"/>
              <a:gd name="connsiteX18" fmla="*/ 145176 w 1710817"/>
              <a:gd name="connsiteY18" fmla="*/ 509062 h 1009805"/>
              <a:gd name="connsiteX19" fmla="*/ 168988 w 1710817"/>
              <a:gd name="connsiteY19" fmla="*/ 418574 h 1009805"/>
              <a:gd name="connsiteX20" fmla="*/ 183276 w 1710817"/>
              <a:gd name="connsiteY20" fmla="*/ 404287 h 1009805"/>
              <a:gd name="connsiteX21" fmla="*/ 188038 w 1710817"/>
              <a:gd name="connsiteY21" fmla="*/ 389999 h 1009805"/>
              <a:gd name="connsiteX22" fmla="*/ 230901 w 1710817"/>
              <a:gd name="connsiteY22" fmla="*/ 356662 h 1009805"/>
              <a:gd name="connsiteX23" fmla="*/ 259476 w 1710817"/>
              <a:gd name="connsiteY23" fmla="*/ 351899 h 1009805"/>
              <a:gd name="connsiteX24" fmla="*/ 273763 w 1710817"/>
              <a:gd name="connsiteY24" fmla="*/ 342374 h 1009805"/>
              <a:gd name="connsiteX25" fmla="*/ 278526 w 1710817"/>
              <a:gd name="connsiteY25" fmla="*/ 328087 h 1009805"/>
              <a:gd name="connsiteX26" fmla="*/ 283288 w 1710817"/>
              <a:gd name="connsiteY26" fmla="*/ 294749 h 1009805"/>
              <a:gd name="connsiteX27" fmla="*/ 288051 w 1710817"/>
              <a:gd name="connsiteY27" fmla="*/ 280462 h 1009805"/>
              <a:gd name="connsiteX28" fmla="*/ 292813 w 1710817"/>
              <a:gd name="connsiteY28" fmla="*/ 261412 h 1009805"/>
              <a:gd name="connsiteX29" fmla="*/ 307101 w 1710817"/>
              <a:gd name="connsiteY29" fmla="*/ 218549 h 1009805"/>
              <a:gd name="connsiteX30" fmla="*/ 321388 w 1710817"/>
              <a:gd name="connsiteY30" fmla="*/ 213787 h 1009805"/>
              <a:gd name="connsiteX31" fmla="*/ 392826 w 1710817"/>
              <a:gd name="connsiteY31" fmla="*/ 218549 h 1009805"/>
              <a:gd name="connsiteX32" fmla="*/ 407113 w 1710817"/>
              <a:gd name="connsiteY32" fmla="*/ 232837 h 1009805"/>
              <a:gd name="connsiteX33" fmla="*/ 421401 w 1710817"/>
              <a:gd name="connsiteY33" fmla="*/ 261412 h 1009805"/>
              <a:gd name="connsiteX34" fmla="*/ 430926 w 1710817"/>
              <a:gd name="connsiteY34" fmla="*/ 275699 h 1009805"/>
              <a:gd name="connsiteX35" fmla="*/ 435688 w 1710817"/>
              <a:gd name="connsiteY35" fmla="*/ 289987 h 1009805"/>
              <a:gd name="connsiteX36" fmla="*/ 454738 w 1710817"/>
              <a:gd name="connsiteY36" fmla="*/ 318562 h 1009805"/>
              <a:gd name="connsiteX37" fmla="*/ 459501 w 1710817"/>
              <a:gd name="connsiteY37" fmla="*/ 332849 h 1009805"/>
              <a:gd name="connsiteX38" fmla="*/ 478551 w 1710817"/>
              <a:gd name="connsiteY38" fmla="*/ 366187 h 1009805"/>
              <a:gd name="connsiteX39" fmla="*/ 492838 w 1710817"/>
              <a:gd name="connsiteY39" fmla="*/ 394762 h 1009805"/>
              <a:gd name="connsiteX40" fmla="*/ 511888 w 1710817"/>
              <a:gd name="connsiteY40" fmla="*/ 423337 h 1009805"/>
              <a:gd name="connsiteX41" fmla="*/ 540463 w 1710817"/>
              <a:gd name="connsiteY41" fmla="*/ 432862 h 1009805"/>
              <a:gd name="connsiteX42" fmla="*/ 588088 w 1710817"/>
              <a:gd name="connsiteY42" fmla="*/ 409049 h 1009805"/>
              <a:gd name="connsiteX43" fmla="*/ 583326 w 1710817"/>
              <a:gd name="connsiteY43" fmla="*/ 394762 h 1009805"/>
              <a:gd name="connsiteX44" fmla="*/ 588088 w 1710817"/>
              <a:gd name="connsiteY44" fmla="*/ 228074 h 1009805"/>
              <a:gd name="connsiteX45" fmla="*/ 602376 w 1710817"/>
              <a:gd name="connsiteY45" fmla="*/ 223312 h 1009805"/>
              <a:gd name="connsiteX46" fmla="*/ 688101 w 1710817"/>
              <a:gd name="connsiteY46" fmla="*/ 218549 h 1009805"/>
              <a:gd name="connsiteX47" fmla="*/ 716676 w 1710817"/>
              <a:gd name="connsiteY47" fmla="*/ 199499 h 1009805"/>
              <a:gd name="connsiteX48" fmla="*/ 735726 w 1710817"/>
              <a:gd name="connsiteY48" fmla="*/ 170924 h 1009805"/>
              <a:gd name="connsiteX49" fmla="*/ 754776 w 1710817"/>
              <a:gd name="connsiteY49" fmla="*/ 118537 h 1009805"/>
              <a:gd name="connsiteX50" fmla="*/ 788113 w 1710817"/>
              <a:gd name="connsiteY50" fmla="*/ 123299 h 1009805"/>
              <a:gd name="connsiteX51" fmla="*/ 873838 w 1710817"/>
              <a:gd name="connsiteY51" fmla="*/ 118537 h 1009805"/>
              <a:gd name="connsiteX52" fmla="*/ 902413 w 1710817"/>
              <a:gd name="connsiteY52" fmla="*/ 109012 h 1009805"/>
              <a:gd name="connsiteX53" fmla="*/ 935751 w 1710817"/>
              <a:gd name="connsiteY53" fmla="*/ 94724 h 1009805"/>
              <a:gd name="connsiteX54" fmla="*/ 964326 w 1710817"/>
              <a:gd name="connsiteY54" fmla="*/ 85199 h 1009805"/>
              <a:gd name="connsiteX55" fmla="*/ 973851 w 1710817"/>
              <a:gd name="connsiteY55" fmla="*/ 70912 h 1009805"/>
              <a:gd name="connsiteX56" fmla="*/ 988138 w 1710817"/>
              <a:gd name="connsiteY56" fmla="*/ 56624 h 1009805"/>
              <a:gd name="connsiteX57" fmla="*/ 992901 w 1710817"/>
              <a:gd name="connsiteY57" fmla="*/ 42337 h 1009805"/>
              <a:gd name="connsiteX58" fmla="*/ 1026238 w 1710817"/>
              <a:gd name="connsiteY58" fmla="*/ 4237 h 1009805"/>
              <a:gd name="connsiteX59" fmla="*/ 1126251 w 1710817"/>
              <a:gd name="connsiteY59" fmla="*/ 8999 h 1009805"/>
              <a:gd name="connsiteX60" fmla="*/ 1145301 w 1710817"/>
              <a:gd name="connsiteY60" fmla="*/ 37574 h 1009805"/>
              <a:gd name="connsiteX61" fmla="*/ 1150063 w 1710817"/>
              <a:gd name="connsiteY61" fmla="*/ 51862 h 1009805"/>
              <a:gd name="connsiteX62" fmla="*/ 1173876 w 1710817"/>
              <a:gd name="connsiteY62" fmla="*/ 80437 h 1009805"/>
              <a:gd name="connsiteX63" fmla="*/ 1188163 w 1710817"/>
              <a:gd name="connsiteY63" fmla="*/ 89962 h 1009805"/>
              <a:gd name="connsiteX64" fmla="*/ 1216738 w 1710817"/>
              <a:gd name="connsiteY64" fmla="*/ 99487 h 1009805"/>
              <a:gd name="connsiteX65" fmla="*/ 1235788 w 1710817"/>
              <a:gd name="connsiteY65" fmla="*/ 94724 h 1009805"/>
              <a:gd name="connsiteX66" fmla="*/ 1264363 w 1710817"/>
              <a:gd name="connsiteY66" fmla="*/ 75674 h 1009805"/>
              <a:gd name="connsiteX67" fmla="*/ 1278651 w 1710817"/>
              <a:gd name="connsiteY67" fmla="*/ 66149 h 1009805"/>
              <a:gd name="connsiteX68" fmla="*/ 1292938 w 1710817"/>
              <a:gd name="connsiteY68" fmla="*/ 56624 h 1009805"/>
              <a:gd name="connsiteX69" fmla="*/ 1307226 w 1710817"/>
              <a:gd name="connsiteY69" fmla="*/ 47099 h 1009805"/>
              <a:gd name="connsiteX70" fmla="*/ 1350088 w 1710817"/>
              <a:gd name="connsiteY70" fmla="*/ 61387 h 1009805"/>
              <a:gd name="connsiteX71" fmla="*/ 1373901 w 1710817"/>
              <a:gd name="connsiteY71" fmla="*/ 94724 h 1009805"/>
              <a:gd name="connsiteX72" fmla="*/ 1402476 w 1710817"/>
              <a:gd name="connsiteY72" fmla="*/ 113774 h 1009805"/>
              <a:gd name="connsiteX73" fmla="*/ 1431051 w 1710817"/>
              <a:gd name="connsiteY73" fmla="*/ 132824 h 1009805"/>
              <a:gd name="connsiteX74" fmla="*/ 1497726 w 1710817"/>
              <a:gd name="connsiteY74" fmla="*/ 142349 h 1009805"/>
              <a:gd name="connsiteX75" fmla="*/ 1512013 w 1710817"/>
              <a:gd name="connsiteY75" fmla="*/ 147112 h 1009805"/>
              <a:gd name="connsiteX76" fmla="*/ 1521538 w 1710817"/>
              <a:gd name="connsiteY76" fmla="*/ 161399 h 1009805"/>
              <a:gd name="connsiteX77" fmla="*/ 1535826 w 1710817"/>
              <a:gd name="connsiteY77" fmla="*/ 170924 h 1009805"/>
              <a:gd name="connsiteX78" fmla="*/ 1550113 w 1710817"/>
              <a:gd name="connsiteY78" fmla="*/ 199499 h 1009805"/>
              <a:gd name="connsiteX79" fmla="*/ 1559638 w 1710817"/>
              <a:gd name="connsiteY79" fmla="*/ 213787 h 1009805"/>
              <a:gd name="connsiteX80" fmla="*/ 1564401 w 1710817"/>
              <a:gd name="connsiteY80" fmla="*/ 228074 h 1009805"/>
              <a:gd name="connsiteX81" fmla="*/ 1592976 w 1710817"/>
              <a:gd name="connsiteY81" fmla="*/ 256649 h 1009805"/>
              <a:gd name="connsiteX82" fmla="*/ 1612026 w 1710817"/>
              <a:gd name="connsiteY82" fmla="*/ 280462 h 1009805"/>
              <a:gd name="connsiteX83" fmla="*/ 1631076 w 1710817"/>
              <a:gd name="connsiteY83" fmla="*/ 304274 h 1009805"/>
              <a:gd name="connsiteX84" fmla="*/ 1635838 w 1710817"/>
              <a:gd name="connsiteY84" fmla="*/ 318562 h 1009805"/>
              <a:gd name="connsiteX85" fmla="*/ 1650126 w 1710817"/>
              <a:gd name="connsiteY85" fmla="*/ 328087 h 1009805"/>
              <a:gd name="connsiteX86" fmla="*/ 1678701 w 1710817"/>
              <a:gd name="connsiteY86" fmla="*/ 347137 h 1009805"/>
              <a:gd name="connsiteX87" fmla="*/ 1688226 w 1710817"/>
              <a:gd name="connsiteY87" fmla="*/ 389999 h 1009805"/>
              <a:gd name="connsiteX88" fmla="*/ 1678701 w 1710817"/>
              <a:gd name="connsiteY88" fmla="*/ 418574 h 1009805"/>
              <a:gd name="connsiteX89" fmla="*/ 1683463 w 1710817"/>
              <a:gd name="connsiteY89" fmla="*/ 442387 h 1009805"/>
              <a:gd name="connsiteX90" fmla="*/ 1702513 w 1710817"/>
              <a:gd name="connsiteY90" fmla="*/ 470962 h 1009805"/>
              <a:gd name="connsiteX91" fmla="*/ 1702513 w 1710817"/>
              <a:gd name="connsiteY91" fmla="*/ 647174 h 1009805"/>
              <a:gd name="connsiteX92" fmla="*/ 1697751 w 1710817"/>
              <a:gd name="connsiteY92" fmla="*/ 661462 h 1009805"/>
              <a:gd name="connsiteX93" fmla="*/ 1669176 w 1710817"/>
              <a:gd name="connsiteY93" fmla="*/ 680512 h 1009805"/>
              <a:gd name="connsiteX94" fmla="*/ 1659651 w 1710817"/>
              <a:gd name="connsiteY94" fmla="*/ 694799 h 1009805"/>
              <a:gd name="connsiteX95" fmla="*/ 1631076 w 1710817"/>
              <a:gd name="connsiteY95" fmla="*/ 709087 h 1009805"/>
              <a:gd name="connsiteX96" fmla="*/ 1616788 w 1710817"/>
              <a:gd name="connsiteY96" fmla="*/ 718612 h 1009805"/>
              <a:gd name="connsiteX97" fmla="*/ 1602501 w 1710817"/>
              <a:gd name="connsiteY97" fmla="*/ 723374 h 1009805"/>
              <a:gd name="connsiteX98" fmla="*/ 1521538 w 1710817"/>
              <a:gd name="connsiteY98" fmla="*/ 732899 h 1009805"/>
              <a:gd name="connsiteX99" fmla="*/ 1512013 w 1710817"/>
              <a:gd name="connsiteY99" fmla="*/ 747187 h 1009805"/>
              <a:gd name="connsiteX100" fmla="*/ 1502488 w 1710817"/>
              <a:gd name="connsiteY100" fmla="*/ 775762 h 1009805"/>
              <a:gd name="connsiteX101" fmla="*/ 1497726 w 1710817"/>
              <a:gd name="connsiteY101" fmla="*/ 790049 h 1009805"/>
              <a:gd name="connsiteX102" fmla="*/ 1492963 w 1710817"/>
              <a:gd name="connsiteY102" fmla="*/ 809099 h 1009805"/>
              <a:gd name="connsiteX103" fmla="*/ 1459626 w 1710817"/>
              <a:gd name="connsiteY103" fmla="*/ 823387 h 1009805"/>
              <a:gd name="connsiteX104" fmla="*/ 1431051 w 1710817"/>
              <a:gd name="connsiteY104" fmla="*/ 842437 h 1009805"/>
              <a:gd name="connsiteX105" fmla="*/ 1397713 w 1710817"/>
              <a:gd name="connsiteY105" fmla="*/ 851962 h 1009805"/>
              <a:gd name="connsiteX106" fmla="*/ 1335801 w 1710817"/>
              <a:gd name="connsiteY106" fmla="*/ 856724 h 1009805"/>
              <a:gd name="connsiteX107" fmla="*/ 1302463 w 1710817"/>
              <a:gd name="connsiteY107" fmla="*/ 894824 h 1009805"/>
              <a:gd name="connsiteX108" fmla="*/ 1283413 w 1710817"/>
              <a:gd name="connsiteY108" fmla="*/ 923399 h 1009805"/>
              <a:gd name="connsiteX109" fmla="*/ 1269126 w 1710817"/>
              <a:gd name="connsiteY109" fmla="*/ 951974 h 1009805"/>
              <a:gd name="connsiteX110" fmla="*/ 1240551 w 1710817"/>
              <a:gd name="connsiteY110" fmla="*/ 966262 h 1009805"/>
              <a:gd name="connsiteX111" fmla="*/ 1221501 w 1710817"/>
              <a:gd name="connsiteY111" fmla="*/ 975787 h 1009805"/>
              <a:gd name="connsiteX112" fmla="*/ 1192926 w 1710817"/>
              <a:gd name="connsiteY112" fmla="*/ 994837 h 1009805"/>
              <a:gd name="connsiteX113" fmla="*/ 1159588 w 1710817"/>
              <a:gd name="connsiteY113" fmla="*/ 980549 h 1009805"/>
              <a:gd name="connsiteX114" fmla="*/ 1135776 w 1710817"/>
              <a:gd name="connsiteY114" fmla="*/ 951974 h 1009805"/>
              <a:gd name="connsiteX115" fmla="*/ 1116726 w 1710817"/>
              <a:gd name="connsiteY115" fmla="*/ 942449 h 1009805"/>
              <a:gd name="connsiteX116" fmla="*/ 1088151 w 1710817"/>
              <a:gd name="connsiteY116" fmla="*/ 913874 h 1009805"/>
              <a:gd name="connsiteX117" fmla="*/ 1078626 w 1710817"/>
              <a:gd name="connsiteY117" fmla="*/ 899587 h 1009805"/>
              <a:gd name="connsiteX118" fmla="*/ 1064338 w 1710817"/>
              <a:gd name="connsiteY118" fmla="*/ 894824 h 1009805"/>
              <a:gd name="connsiteX119" fmla="*/ 1059576 w 1710817"/>
              <a:gd name="connsiteY119" fmla="*/ 880537 h 1009805"/>
              <a:gd name="connsiteX120" fmla="*/ 1021476 w 1710817"/>
              <a:gd name="connsiteY120" fmla="*/ 866249 h 1009805"/>
              <a:gd name="connsiteX121" fmla="*/ 954801 w 1710817"/>
              <a:gd name="connsiteY121" fmla="*/ 871012 h 1009805"/>
              <a:gd name="connsiteX122" fmla="*/ 940513 w 1710817"/>
              <a:gd name="connsiteY122" fmla="*/ 875774 h 1009805"/>
              <a:gd name="connsiteX123" fmla="*/ 930988 w 1710817"/>
              <a:gd name="connsiteY123" fmla="*/ 904349 h 1009805"/>
              <a:gd name="connsiteX124" fmla="*/ 902413 w 1710817"/>
              <a:gd name="connsiteY124" fmla="*/ 913874 h 1009805"/>
              <a:gd name="connsiteX125" fmla="*/ 859551 w 1710817"/>
              <a:gd name="connsiteY125" fmla="*/ 928162 h 1009805"/>
              <a:gd name="connsiteX126" fmla="*/ 792876 w 1710817"/>
              <a:gd name="connsiteY126" fmla="*/ 932924 h 1009805"/>
              <a:gd name="connsiteX127" fmla="*/ 778588 w 1710817"/>
              <a:gd name="connsiteY127" fmla="*/ 937687 h 1009805"/>
              <a:gd name="connsiteX128" fmla="*/ 735726 w 1710817"/>
              <a:gd name="connsiteY128" fmla="*/ 966262 h 1009805"/>
              <a:gd name="connsiteX129" fmla="*/ 721438 w 1710817"/>
              <a:gd name="connsiteY129" fmla="*/ 971024 h 1009805"/>
              <a:gd name="connsiteX130" fmla="*/ 688101 w 1710817"/>
              <a:gd name="connsiteY130" fmla="*/ 980549 h 1009805"/>
              <a:gd name="connsiteX131" fmla="*/ 564276 w 1710817"/>
              <a:gd name="connsiteY131" fmla="*/ 985312 h 1009805"/>
              <a:gd name="connsiteX132" fmla="*/ 535701 w 1710817"/>
              <a:gd name="connsiteY132" fmla="*/ 971024 h 1009805"/>
              <a:gd name="connsiteX133" fmla="*/ 507126 w 1710817"/>
              <a:gd name="connsiteY133" fmla="*/ 961499 h 1009805"/>
              <a:gd name="connsiteX134" fmla="*/ 497601 w 1710817"/>
              <a:gd name="connsiteY134" fmla="*/ 947212 h 1009805"/>
              <a:gd name="connsiteX135" fmla="*/ 469026 w 1710817"/>
              <a:gd name="connsiteY135" fmla="*/ 937687 h 1009805"/>
              <a:gd name="connsiteX136" fmla="*/ 454738 w 1710817"/>
              <a:gd name="connsiteY136" fmla="*/ 932924 h 1009805"/>
              <a:gd name="connsiteX137" fmla="*/ 411876 w 1710817"/>
              <a:gd name="connsiteY137" fmla="*/ 909112 h 1009805"/>
              <a:gd name="connsiteX138" fmla="*/ 397588 w 1710817"/>
              <a:gd name="connsiteY138" fmla="*/ 899587 h 1009805"/>
              <a:gd name="connsiteX139" fmla="*/ 383301 w 1710817"/>
              <a:gd name="connsiteY139" fmla="*/ 894824 h 1009805"/>
              <a:gd name="connsiteX140" fmla="*/ 111838 w 1710817"/>
              <a:gd name="connsiteY140" fmla="*/ 899587 h 100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1710817" h="1009805">
                <a:moveTo>
                  <a:pt x="111838" y="899587"/>
                </a:moveTo>
                <a:cubicBezTo>
                  <a:pt x="64213" y="889268"/>
                  <a:pt x="111123" y="873629"/>
                  <a:pt x="97551" y="832912"/>
                </a:cubicBezTo>
                <a:cubicBezTo>
                  <a:pt x="95963" y="828149"/>
                  <a:pt x="88026" y="829737"/>
                  <a:pt x="83263" y="828149"/>
                </a:cubicBezTo>
                <a:cubicBezTo>
                  <a:pt x="73992" y="800335"/>
                  <a:pt x="85755" y="825879"/>
                  <a:pt x="64213" y="804337"/>
                </a:cubicBezTo>
                <a:cubicBezTo>
                  <a:pt x="60166" y="800290"/>
                  <a:pt x="58996" y="793818"/>
                  <a:pt x="54688" y="790049"/>
                </a:cubicBezTo>
                <a:cubicBezTo>
                  <a:pt x="34533" y="772413"/>
                  <a:pt x="31449" y="772778"/>
                  <a:pt x="11826" y="766237"/>
                </a:cubicBezTo>
                <a:cubicBezTo>
                  <a:pt x="8651" y="761474"/>
                  <a:pt x="3242" y="757595"/>
                  <a:pt x="2301" y="751949"/>
                </a:cubicBezTo>
                <a:cubicBezTo>
                  <a:pt x="0" y="738147"/>
                  <a:pt x="13003" y="733702"/>
                  <a:pt x="21351" y="728137"/>
                </a:cubicBezTo>
                <a:cubicBezTo>
                  <a:pt x="24526" y="723374"/>
                  <a:pt x="26829" y="717897"/>
                  <a:pt x="30876" y="713849"/>
                </a:cubicBezTo>
                <a:cubicBezTo>
                  <a:pt x="34923" y="709802"/>
                  <a:pt x="41587" y="708793"/>
                  <a:pt x="45163" y="704324"/>
                </a:cubicBezTo>
                <a:cubicBezTo>
                  <a:pt x="71453" y="671462"/>
                  <a:pt x="23269" y="707809"/>
                  <a:pt x="64213" y="680512"/>
                </a:cubicBezTo>
                <a:cubicBezTo>
                  <a:pt x="65801" y="675749"/>
                  <a:pt x="66538" y="670613"/>
                  <a:pt x="68976" y="666224"/>
                </a:cubicBezTo>
                <a:cubicBezTo>
                  <a:pt x="74535" y="656217"/>
                  <a:pt x="81676" y="647174"/>
                  <a:pt x="88026" y="637649"/>
                </a:cubicBezTo>
                <a:cubicBezTo>
                  <a:pt x="95701" y="626137"/>
                  <a:pt x="115577" y="625706"/>
                  <a:pt x="126126" y="623362"/>
                </a:cubicBezTo>
                <a:cubicBezTo>
                  <a:pt x="144059" y="619377"/>
                  <a:pt x="143558" y="619138"/>
                  <a:pt x="159463" y="613837"/>
                </a:cubicBezTo>
                <a:cubicBezTo>
                  <a:pt x="164277" y="606615"/>
                  <a:pt x="173751" y="595119"/>
                  <a:pt x="173751" y="585262"/>
                </a:cubicBezTo>
                <a:cubicBezTo>
                  <a:pt x="173751" y="578717"/>
                  <a:pt x="170869" y="572481"/>
                  <a:pt x="168988" y="566212"/>
                </a:cubicBezTo>
                <a:cubicBezTo>
                  <a:pt x="159713" y="535297"/>
                  <a:pt x="163858" y="544229"/>
                  <a:pt x="149938" y="523349"/>
                </a:cubicBezTo>
                <a:cubicBezTo>
                  <a:pt x="148351" y="518587"/>
                  <a:pt x="145176" y="514082"/>
                  <a:pt x="145176" y="509062"/>
                </a:cubicBezTo>
                <a:cubicBezTo>
                  <a:pt x="145176" y="454628"/>
                  <a:pt x="146993" y="462564"/>
                  <a:pt x="168988" y="418574"/>
                </a:cubicBezTo>
                <a:cubicBezTo>
                  <a:pt x="172000" y="412550"/>
                  <a:pt x="178513" y="409049"/>
                  <a:pt x="183276" y="404287"/>
                </a:cubicBezTo>
                <a:cubicBezTo>
                  <a:pt x="184863" y="399524"/>
                  <a:pt x="184956" y="393962"/>
                  <a:pt x="188038" y="389999"/>
                </a:cubicBezTo>
                <a:cubicBezTo>
                  <a:pt x="203947" y="369544"/>
                  <a:pt x="209877" y="361334"/>
                  <a:pt x="230901" y="356662"/>
                </a:cubicBezTo>
                <a:cubicBezTo>
                  <a:pt x="240327" y="354567"/>
                  <a:pt x="249951" y="353487"/>
                  <a:pt x="259476" y="351899"/>
                </a:cubicBezTo>
                <a:cubicBezTo>
                  <a:pt x="264238" y="348724"/>
                  <a:pt x="270187" y="346843"/>
                  <a:pt x="273763" y="342374"/>
                </a:cubicBezTo>
                <a:cubicBezTo>
                  <a:pt x="276899" y="338454"/>
                  <a:pt x="277541" y="333010"/>
                  <a:pt x="278526" y="328087"/>
                </a:cubicBezTo>
                <a:cubicBezTo>
                  <a:pt x="280727" y="317080"/>
                  <a:pt x="281087" y="305756"/>
                  <a:pt x="283288" y="294749"/>
                </a:cubicBezTo>
                <a:cubicBezTo>
                  <a:pt x="284273" y="289826"/>
                  <a:pt x="286672" y="285289"/>
                  <a:pt x="288051" y="280462"/>
                </a:cubicBezTo>
                <a:cubicBezTo>
                  <a:pt x="289849" y="274168"/>
                  <a:pt x="290932" y="267681"/>
                  <a:pt x="292813" y="261412"/>
                </a:cubicBezTo>
                <a:cubicBezTo>
                  <a:pt x="292820" y="261389"/>
                  <a:pt x="304716" y="225704"/>
                  <a:pt x="307101" y="218549"/>
                </a:cubicBezTo>
                <a:cubicBezTo>
                  <a:pt x="308689" y="213787"/>
                  <a:pt x="316626" y="215374"/>
                  <a:pt x="321388" y="213787"/>
                </a:cubicBezTo>
                <a:cubicBezTo>
                  <a:pt x="345201" y="215374"/>
                  <a:pt x="369529" y="213372"/>
                  <a:pt x="392826" y="218549"/>
                </a:cubicBezTo>
                <a:cubicBezTo>
                  <a:pt x="399401" y="220010"/>
                  <a:pt x="402801" y="227663"/>
                  <a:pt x="407113" y="232837"/>
                </a:cubicBezTo>
                <a:cubicBezTo>
                  <a:pt x="424175" y="253311"/>
                  <a:pt x="410660" y="239931"/>
                  <a:pt x="421401" y="261412"/>
                </a:cubicBezTo>
                <a:cubicBezTo>
                  <a:pt x="423961" y="266531"/>
                  <a:pt x="427751" y="270937"/>
                  <a:pt x="430926" y="275699"/>
                </a:cubicBezTo>
                <a:cubicBezTo>
                  <a:pt x="432513" y="280462"/>
                  <a:pt x="433250" y="285599"/>
                  <a:pt x="435688" y="289987"/>
                </a:cubicBezTo>
                <a:cubicBezTo>
                  <a:pt x="441247" y="299994"/>
                  <a:pt x="451117" y="307702"/>
                  <a:pt x="454738" y="318562"/>
                </a:cubicBezTo>
                <a:cubicBezTo>
                  <a:pt x="456326" y="323324"/>
                  <a:pt x="457523" y="328235"/>
                  <a:pt x="459501" y="332849"/>
                </a:cubicBezTo>
                <a:cubicBezTo>
                  <a:pt x="466753" y="349769"/>
                  <a:pt x="468985" y="351837"/>
                  <a:pt x="478551" y="366187"/>
                </a:cubicBezTo>
                <a:cubicBezTo>
                  <a:pt x="490518" y="402090"/>
                  <a:pt x="474377" y="357841"/>
                  <a:pt x="492838" y="394762"/>
                </a:cubicBezTo>
                <a:cubicBezTo>
                  <a:pt x="500411" y="409907"/>
                  <a:pt x="493140" y="412921"/>
                  <a:pt x="511888" y="423337"/>
                </a:cubicBezTo>
                <a:cubicBezTo>
                  <a:pt x="520665" y="428213"/>
                  <a:pt x="540463" y="432862"/>
                  <a:pt x="540463" y="432862"/>
                </a:cubicBezTo>
                <a:cubicBezTo>
                  <a:pt x="596009" y="427812"/>
                  <a:pt x="598359" y="444996"/>
                  <a:pt x="588088" y="409049"/>
                </a:cubicBezTo>
                <a:cubicBezTo>
                  <a:pt x="586709" y="404222"/>
                  <a:pt x="584913" y="399524"/>
                  <a:pt x="583326" y="394762"/>
                </a:cubicBezTo>
                <a:cubicBezTo>
                  <a:pt x="584913" y="339199"/>
                  <a:pt x="581950" y="283319"/>
                  <a:pt x="588088" y="228074"/>
                </a:cubicBezTo>
                <a:cubicBezTo>
                  <a:pt x="588642" y="223084"/>
                  <a:pt x="597378" y="223788"/>
                  <a:pt x="602376" y="223312"/>
                </a:cubicBezTo>
                <a:cubicBezTo>
                  <a:pt x="630866" y="220599"/>
                  <a:pt x="659526" y="220137"/>
                  <a:pt x="688101" y="218549"/>
                </a:cubicBezTo>
                <a:cubicBezTo>
                  <a:pt x="704790" y="212986"/>
                  <a:pt x="704189" y="215553"/>
                  <a:pt x="716676" y="199499"/>
                </a:cubicBezTo>
                <a:cubicBezTo>
                  <a:pt x="723704" y="190463"/>
                  <a:pt x="735726" y="170924"/>
                  <a:pt x="735726" y="170924"/>
                </a:cubicBezTo>
                <a:cubicBezTo>
                  <a:pt x="736923" y="160147"/>
                  <a:pt x="730198" y="120995"/>
                  <a:pt x="754776" y="118537"/>
                </a:cubicBezTo>
                <a:cubicBezTo>
                  <a:pt x="765945" y="117420"/>
                  <a:pt x="777001" y="121712"/>
                  <a:pt x="788113" y="123299"/>
                </a:cubicBezTo>
                <a:cubicBezTo>
                  <a:pt x="816688" y="121712"/>
                  <a:pt x="845440" y="122087"/>
                  <a:pt x="873838" y="118537"/>
                </a:cubicBezTo>
                <a:cubicBezTo>
                  <a:pt x="883801" y="117292"/>
                  <a:pt x="902413" y="109012"/>
                  <a:pt x="902413" y="109012"/>
                </a:cubicBezTo>
                <a:cubicBezTo>
                  <a:pt x="925080" y="93901"/>
                  <a:pt x="907794" y="103111"/>
                  <a:pt x="935751" y="94724"/>
                </a:cubicBezTo>
                <a:cubicBezTo>
                  <a:pt x="945368" y="91839"/>
                  <a:pt x="964326" y="85199"/>
                  <a:pt x="964326" y="85199"/>
                </a:cubicBezTo>
                <a:cubicBezTo>
                  <a:pt x="967501" y="80437"/>
                  <a:pt x="970187" y="75309"/>
                  <a:pt x="973851" y="70912"/>
                </a:cubicBezTo>
                <a:cubicBezTo>
                  <a:pt x="978163" y="65738"/>
                  <a:pt x="984402" y="62228"/>
                  <a:pt x="988138" y="56624"/>
                </a:cubicBezTo>
                <a:cubicBezTo>
                  <a:pt x="990923" y="52447"/>
                  <a:pt x="990463" y="46725"/>
                  <a:pt x="992901" y="42337"/>
                </a:cubicBezTo>
                <a:cubicBezTo>
                  <a:pt x="1009244" y="12921"/>
                  <a:pt x="1005367" y="18151"/>
                  <a:pt x="1026238" y="4237"/>
                </a:cubicBezTo>
                <a:cubicBezTo>
                  <a:pt x="1059576" y="5824"/>
                  <a:pt x="1094112" y="0"/>
                  <a:pt x="1126251" y="8999"/>
                </a:cubicBezTo>
                <a:cubicBezTo>
                  <a:pt x="1137275" y="12086"/>
                  <a:pt x="1145301" y="37574"/>
                  <a:pt x="1145301" y="37574"/>
                </a:cubicBezTo>
                <a:cubicBezTo>
                  <a:pt x="1146888" y="42337"/>
                  <a:pt x="1147818" y="47372"/>
                  <a:pt x="1150063" y="51862"/>
                </a:cubicBezTo>
                <a:cubicBezTo>
                  <a:pt x="1155414" y="62565"/>
                  <a:pt x="1164849" y="72914"/>
                  <a:pt x="1173876" y="80437"/>
                </a:cubicBezTo>
                <a:cubicBezTo>
                  <a:pt x="1178273" y="84101"/>
                  <a:pt x="1182933" y="87637"/>
                  <a:pt x="1188163" y="89962"/>
                </a:cubicBezTo>
                <a:cubicBezTo>
                  <a:pt x="1197338" y="94040"/>
                  <a:pt x="1216738" y="99487"/>
                  <a:pt x="1216738" y="99487"/>
                </a:cubicBezTo>
                <a:cubicBezTo>
                  <a:pt x="1223088" y="97899"/>
                  <a:pt x="1229934" y="97651"/>
                  <a:pt x="1235788" y="94724"/>
                </a:cubicBezTo>
                <a:cubicBezTo>
                  <a:pt x="1246027" y="89604"/>
                  <a:pt x="1254838" y="82024"/>
                  <a:pt x="1264363" y="75674"/>
                </a:cubicBezTo>
                <a:lnTo>
                  <a:pt x="1278651" y="66149"/>
                </a:lnTo>
                <a:lnTo>
                  <a:pt x="1292938" y="56624"/>
                </a:lnTo>
                <a:lnTo>
                  <a:pt x="1307226" y="47099"/>
                </a:lnTo>
                <a:cubicBezTo>
                  <a:pt x="1316925" y="48716"/>
                  <a:pt x="1342301" y="48928"/>
                  <a:pt x="1350088" y="61387"/>
                </a:cubicBezTo>
                <a:cubicBezTo>
                  <a:pt x="1373482" y="98818"/>
                  <a:pt x="1343947" y="84741"/>
                  <a:pt x="1373901" y="94724"/>
                </a:cubicBezTo>
                <a:cubicBezTo>
                  <a:pt x="1405607" y="126433"/>
                  <a:pt x="1371460" y="96544"/>
                  <a:pt x="1402476" y="113774"/>
                </a:cubicBezTo>
                <a:cubicBezTo>
                  <a:pt x="1412483" y="119333"/>
                  <a:pt x="1419945" y="130047"/>
                  <a:pt x="1431051" y="132824"/>
                </a:cubicBezTo>
                <a:cubicBezTo>
                  <a:pt x="1465579" y="141457"/>
                  <a:pt x="1443588" y="136936"/>
                  <a:pt x="1497726" y="142349"/>
                </a:cubicBezTo>
                <a:cubicBezTo>
                  <a:pt x="1502488" y="143937"/>
                  <a:pt x="1508093" y="143976"/>
                  <a:pt x="1512013" y="147112"/>
                </a:cubicBezTo>
                <a:cubicBezTo>
                  <a:pt x="1516482" y="150688"/>
                  <a:pt x="1517491" y="157352"/>
                  <a:pt x="1521538" y="161399"/>
                </a:cubicBezTo>
                <a:cubicBezTo>
                  <a:pt x="1525586" y="165446"/>
                  <a:pt x="1531063" y="167749"/>
                  <a:pt x="1535826" y="170924"/>
                </a:cubicBezTo>
                <a:cubicBezTo>
                  <a:pt x="1563124" y="211873"/>
                  <a:pt x="1530396" y="160063"/>
                  <a:pt x="1550113" y="199499"/>
                </a:cubicBezTo>
                <a:cubicBezTo>
                  <a:pt x="1552673" y="204619"/>
                  <a:pt x="1557078" y="208667"/>
                  <a:pt x="1559638" y="213787"/>
                </a:cubicBezTo>
                <a:cubicBezTo>
                  <a:pt x="1561883" y="218277"/>
                  <a:pt x="1561319" y="224111"/>
                  <a:pt x="1564401" y="228074"/>
                </a:cubicBezTo>
                <a:cubicBezTo>
                  <a:pt x="1572671" y="238707"/>
                  <a:pt x="1592976" y="256649"/>
                  <a:pt x="1592976" y="256649"/>
                </a:cubicBezTo>
                <a:cubicBezTo>
                  <a:pt x="1604945" y="292560"/>
                  <a:pt x="1587407" y="249689"/>
                  <a:pt x="1612026" y="280462"/>
                </a:cubicBezTo>
                <a:cubicBezTo>
                  <a:pt x="1638317" y="313325"/>
                  <a:pt x="1590127" y="276976"/>
                  <a:pt x="1631076" y="304274"/>
                </a:cubicBezTo>
                <a:cubicBezTo>
                  <a:pt x="1632663" y="309037"/>
                  <a:pt x="1632702" y="314642"/>
                  <a:pt x="1635838" y="318562"/>
                </a:cubicBezTo>
                <a:cubicBezTo>
                  <a:pt x="1639414" y="323032"/>
                  <a:pt x="1645729" y="324423"/>
                  <a:pt x="1650126" y="328087"/>
                </a:cubicBezTo>
                <a:cubicBezTo>
                  <a:pt x="1673910" y="347906"/>
                  <a:pt x="1653591" y="338766"/>
                  <a:pt x="1678701" y="347137"/>
                </a:cubicBezTo>
                <a:cubicBezTo>
                  <a:pt x="1698178" y="366614"/>
                  <a:pt x="1696443" y="357129"/>
                  <a:pt x="1688226" y="389999"/>
                </a:cubicBezTo>
                <a:cubicBezTo>
                  <a:pt x="1685791" y="399739"/>
                  <a:pt x="1678701" y="418574"/>
                  <a:pt x="1678701" y="418574"/>
                </a:cubicBezTo>
                <a:cubicBezTo>
                  <a:pt x="1680288" y="426512"/>
                  <a:pt x="1680113" y="435018"/>
                  <a:pt x="1683463" y="442387"/>
                </a:cubicBezTo>
                <a:cubicBezTo>
                  <a:pt x="1688200" y="452809"/>
                  <a:pt x="1702513" y="470962"/>
                  <a:pt x="1702513" y="470962"/>
                </a:cubicBezTo>
                <a:cubicBezTo>
                  <a:pt x="1706574" y="556232"/>
                  <a:pt x="1710817" y="568289"/>
                  <a:pt x="1702513" y="647174"/>
                </a:cubicBezTo>
                <a:cubicBezTo>
                  <a:pt x="1701987" y="652167"/>
                  <a:pt x="1701301" y="657912"/>
                  <a:pt x="1697751" y="661462"/>
                </a:cubicBezTo>
                <a:cubicBezTo>
                  <a:pt x="1689656" y="669557"/>
                  <a:pt x="1669176" y="680512"/>
                  <a:pt x="1669176" y="680512"/>
                </a:cubicBezTo>
                <a:cubicBezTo>
                  <a:pt x="1666001" y="685274"/>
                  <a:pt x="1663698" y="690752"/>
                  <a:pt x="1659651" y="694799"/>
                </a:cubicBezTo>
                <a:cubicBezTo>
                  <a:pt x="1646003" y="708446"/>
                  <a:pt x="1646568" y="701341"/>
                  <a:pt x="1631076" y="709087"/>
                </a:cubicBezTo>
                <a:cubicBezTo>
                  <a:pt x="1625956" y="711647"/>
                  <a:pt x="1621908" y="716052"/>
                  <a:pt x="1616788" y="718612"/>
                </a:cubicBezTo>
                <a:cubicBezTo>
                  <a:pt x="1612298" y="720857"/>
                  <a:pt x="1607328" y="721995"/>
                  <a:pt x="1602501" y="723374"/>
                </a:cubicBezTo>
                <a:cubicBezTo>
                  <a:pt x="1570059" y="732643"/>
                  <a:pt x="1568825" y="729262"/>
                  <a:pt x="1521538" y="732899"/>
                </a:cubicBezTo>
                <a:cubicBezTo>
                  <a:pt x="1518363" y="737662"/>
                  <a:pt x="1514338" y="741956"/>
                  <a:pt x="1512013" y="747187"/>
                </a:cubicBezTo>
                <a:cubicBezTo>
                  <a:pt x="1507935" y="756362"/>
                  <a:pt x="1505663" y="766237"/>
                  <a:pt x="1502488" y="775762"/>
                </a:cubicBezTo>
                <a:cubicBezTo>
                  <a:pt x="1500901" y="780524"/>
                  <a:pt x="1498944" y="785179"/>
                  <a:pt x="1497726" y="790049"/>
                </a:cubicBezTo>
                <a:cubicBezTo>
                  <a:pt x="1496138" y="796399"/>
                  <a:pt x="1496594" y="803653"/>
                  <a:pt x="1492963" y="809099"/>
                </a:cubicBezTo>
                <a:cubicBezTo>
                  <a:pt x="1486385" y="818966"/>
                  <a:pt x="1469185" y="820997"/>
                  <a:pt x="1459626" y="823387"/>
                </a:cubicBezTo>
                <a:cubicBezTo>
                  <a:pt x="1450101" y="829737"/>
                  <a:pt x="1441911" y="838817"/>
                  <a:pt x="1431051" y="842437"/>
                </a:cubicBezTo>
                <a:cubicBezTo>
                  <a:pt x="1421816" y="845515"/>
                  <a:pt x="1406949" y="850875"/>
                  <a:pt x="1397713" y="851962"/>
                </a:cubicBezTo>
                <a:cubicBezTo>
                  <a:pt x="1377156" y="854380"/>
                  <a:pt x="1356438" y="855137"/>
                  <a:pt x="1335801" y="856724"/>
                </a:cubicBezTo>
                <a:cubicBezTo>
                  <a:pt x="1313576" y="890062"/>
                  <a:pt x="1326276" y="878949"/>
                  <a:pt x="1302463" y="894824"/>
                </a:cubicBezTo>
                <a:lnTo>
                  <a:pt x="1283413" y="923399"/>
                </a:lnTo>
                <a:cubicBezTo>
                  <a:pt x="1267918" y="946642"/>
                  <a:pt x="1291610" y="929491"/>
                  <a:pt x="1269126" y="951974"/>
                </a:cubicBezTo>
                <a:cubicBezTo>
                  <a:pt x="1257686" y="963413"/>
                  <a:pt x="1254107" y="960452"/>
                  <a:pt x="1240551" y="966262"/>
                </a:cubicBezTo>
                <a:cubicBezTo>
                  <a:pt x="1234026" y="969059"/>
                  <a:pt x="1227589" y="972134"/>
                  <a:pt x="1221501" y="975787"/>
                </a:cubicBezTo>
                <a:cubicBezTo>
                  <a:pt x="1211685" y="981677"/>
                  <a:pt x="1192926" y="994837"/>
                  <a:pt x="1192926" y="994837"/>
                </a:cubicBezTo>
                <a:cubicBezTo>
                  <a:pt x="1178353" y="991193"/>
                  <a:pt x="1170551" y="991512"/>
                  <a:pt x="1159588" y="980549"/>
                </a:cubicBezTo>
                <a:cubicBezTo>
                  <a:pt x="1138702" y="959664"/>
                  <a:pt x="1163083" y="971480"/>
                  <a:pt x="1135776" y="951974"/>
                </a:cubicBezTo>
                <a:cubicBezTo>
                  <a:pt x="1129999" y="947847"/>
                  <a:pt x="1122270" y="946884"/>
                  <a:pt x="1116726" y="942449"/>
                </a:cubicBezTo>
                <a:cubicBezTo>
                  <a:pt x="1106207" y="934034"/>
                  <a:pt x="1095623" y="925082"/>
                  <a:pt x="1088151" y="913874"/>
                </a:cubicBezTo>
                <a:cubicBezTo>
                  <a:pt x="1084976" y="909112"/>
                  <a:pt x="1083095" y="903163"/>
                  <a:pt x="1078626" y="899587"/>
                </a:cubicBezTo>
                <a:cubicBezTo>
                  <a:pt x="1074706" y="896451"/>
                  <a:pt x="1069101" y="896412"/>
                  <a:pt x="1064338" y="894824"/>
                </a:cubicBezTo>
                <a:cubicBezTo>
                  <a:pt x="1062751" y="890062"/>
                  <a:pt x="1062712" y="884457"/>
                  <a:pt x="1059576" y="880537"/>
                </a:cubicBezTo>
                <a:cubicBezTo>
                  <a:pt x="1050233" y="868858"/>
                  <a:pt x="1034383" y="868831"/>
                  <a:pt x="1021476" y="866249"/>
                </a:cubicBezTo>
                <a:cubicBezTo>
                  <a:pt x="999251" y="867837"/>
                  <a:pt x="976930" y="868409"/>
                  <a:pt x="954801" y="871012"/>
                </a:cubicBezTo>
                <a:cubicBezTo>
                  <a:pt x="949815" y="871599"/>
                  <a:pt x="943431" y="871689"/>
                  <a:pt x="940513" y="875774"/>
                </a:cubicBezTo>
                <a:cubicBezTo>
                  <a:pt x="934677" y="883944"/>
                  <a:pt x="934163" y="894824"/>
                  <a:pt x="930988" y="904349"/>
                </a:cubicBezTo>
                <a:cubicBezTo>
                  <a:pt x="927813" y="913874"/>
                  <a:pt x="911938" y="910699"/>
                  <a:pt x="902413" y="913874"/>
                </a:cubicBezTo>
                <a:lnTo>
                  <a:pt x="859551" y="928162"/>
                </a:lnTo>
                <a:cubicBezTo>
                  <a:pt x="838413" y="935209"/>
                  <a:pt x="815101" y="931337"/>
                  <a:pt x="792876" y="932924"/>
                </a:cubicBezTo>
                <a:cubicBezTo>
                  <a:pt x="788113" y="934512"/>
                  <a:pt x="782977" y="935249"/>
                  <a:pt x="778588" y="937687"/>
                </a:cubicBezTo>
                <a:cubicBezTo>
                  <a:pt x="778581" y="937691"/>
                  <a:pt x="742873" y="961497"/>
                  <a:pt x="735726" y="966262"/>
                </a:cubicBezTo>
                <a:cubicBezTo>
                  <a:pt x="731549" y="969047"/>
                  <a:pt x="726265" y="969645"/>
                  <a:pt x="721438" y="971024"/>
                </a:cubicBezTo>
                <a:cubicBezTo>
                  <a:pt x="679586" y="982981"/>
                  <a:pt x="722350" y="969133"/>
                  <a:pt x="688101" y="980549"/>
                </a:cubicBezTo>
                <a:cubicBezTo>
                  <a:pt x="644216" y="1009805"/>
                  <a:pt x="674347" y="993779"/>
                  <a:pt x="564276" y="985312"/>
                </a:cubicBezTo>
                <a:cubicBezTo>
                  <a:pt x="548523" y="984100"/>
                  <a:pt x="549645" y="977221"/>
                  <a:pt x="535701" y="971024"/>
                </a:cubicBezTo>
                <a:cubicBezTo>
                  <a:pt x="526526" y="966946"/>
                  <a:pt x="507126" y="961499"/>
                  <a:pt x="507126" y="961499"/>
                </a:cubicBezTo>
                <a:cubicBezTo>
                  <a:pt x="503951" y="956737"/>
                  <a:pt x="502455" y="950245"/>
                  <a:pt x="497601" y="947212"/>
                </a:cubicBezTo>
                <a:cubicBezTo>
                  <a:pt x="489087" y="941891"/>
                  <a:pt x="478551" y="940862"/>
                  <a:pt x="469026" y="937687"/>
                </a:cubicBezTo>
                <a:cubicBezTo>
                  <a:pt x="464263" y="936099"/>
                  <a:pt x="458915" y="935709"/>
                  <a:pt x="454738" y="932924"/>
                </a:cubicBezTo>
                <a:cubicBezTo>
                  <a:pt x="421986" y="911089"/>
                  <a:pt x="437023" y="917494"/>
                  <a:pt x="411876" y="909112"/>
                </a:cubicBezTo>
                <a:cubicBezTo>
                  <a:pt x="407113" y="905937"/>
                  <a:pt x="402708" y="902147"/>
                  <a:pt x="397588" y="899587"/>
                </a:cubicBezTo>
                <a:cubicBezTo>
                  <a:pt x="393098" y="897342"/>
                  <a:pt x="388320" y="894908"/>
                  <a:pt x="383301" y="894824"/>
                </a:cubicBezTo>
                <a:cubicBezTo>
                  <a:pt x="292826" y="893316"/>
                  <a:pt x="159463" y="909906"/>
                  <a:pt x="111838" y="89958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>
                <a:latin typeface="Arial Narrow" panose="020B0606020202030204" pitchFamily="34" charset="0"/>
              </a:rPr>
              <a:t>Орал</a:t>
            </a: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34" name="Freeform 36">
            <a:extLst>
              <a:ext uri="{FF2B5EF4-FFF2-40B4-BE49-F238E27FC236}">
                <a16:creationId xmlns="" xmlns:a16="http://schemas.microsoft.com/office/drawing/2014/main" id="{1B22B205-C2E2-4113-AE52-5FC019F89A41}"/>
              </a:ext>
            </a:extLst>
          </p:cNvPr>
          <p:cNvSpPr/>
          <p:nvPr userDrawn="1"/>
        </p:nvSpPr>
        <p:spPr bwMode="auto">
          <a:xfrm>
            <a:off x="3013045" y="2857561"/>
            <a:ext cx="1911350" cy="1157287"/>
          </a:xfrm>
          <a:custGeom>
            <a:avLst/>
            <a:gdLst>
              <a:gd name="connsiteX0" fmla="*/ 34925 w 1816277"/>
              <a:gd name="connsiteY0" fmla="*/ 76200 h 1064892"/>
              <a:gd name="connsiteX1" fmla="*/ 225425 w 1816277"/>
              <a:gd name="connsiteY1" fmla="*/ 80963 h 1064892"/>
              <a:gd name="connsiteX2" fmla="*/ 377825 w 1816277"/>
              <a:gd name="connsiteY2" fmla="*/ 90488 h 1064892"/>
              <a:gd name="connsiteX3" fmla="*/ 406400 w 1816277"/>
              <a:gd name="connsiteY3" fmla="*/ 95250 h 1064892"/>
              <a:gd name="connsiteX4" fmla="*/ 434975 w 1816277"/>
              <a:gd name="connsiteY4" fmla="*/ 104775 h 1064892"/>
              <a:gd name="connsiteX5" fmla="*/ 482600 w 1816277"/>
              <a:gd name="connsiteY5" fmla="*/ 133350 h 1064892"/>
              <a:gd name="connsiteX6" fmla="*/ 515938 w 1816277"/>
              <a:gd name="connsiteY6" fmla="*/ 142875 h 1064892"/>
              <a:gd name="connsiteX7" fmla="*/ 558800 w 1816277"/>
              <a:gd name="connsiteY7" fmla="*/ 157163 h 1064892"/>
              <a:gd name="connsiteX8" fmla="*/ 573088 w 1816277"/>
              <a:gd name="connsiteY8" fmla="*/ 166688 h 1064892"/>
              <a:gd name="connsiteX9" fmla="*/ 639763 w 1816277"/>
              <a:gd name="connsiteY9" fmla="*/ 161925 h 1064892"/>
              <a:gd name="connsiteX10" fmla="*/ 654050 w 1816277"/>
              <a:gd name="connsiteY10" fmla="*/ 152400 h 1064892"/>
              <a:gd name="connsiteX11" fmla="*/ 682625 w 1816277"/>
              <a:gd name="connsiteY11" fmla="*/ 142875 h 1064892"/>
              <a:gd name="connsiteX12" fmla="*/ 696913 w 1816277"/>
              <a:gd name="connsiteY12" fmla="*/ 138113 h 1064892"/>
              <a:gd name="connsiteX13" fmla="*/ 711200 w 1816277"/>
              <a:gd name="connsiteY13" fmla="*/ 123825 h 1064892"/>
              <a:gd name="connsiteX14" fmla="*/ 739775 w 1816277"/>
              <a:gd name="connsiteY14" fmla="*/ 114300 h 1064892"/>
              <a:gd name="connsiteX15" fmla="*/ 768350 w 1816277"/>
              <a:gd name="connsiteY15" fmla="*/ 104775 h 1064892"/>
              <a:gd name="connsiteX16" fmla="*/ 806450 w 1816277"/>
              <a:gd name="connsiteY16" fmla="*/ 95250 h 1064892"/>
              <a:gd name="connsiteX17" fmla="*/ 820738 w 1816277"/>
              <a:gd name="connsiteY17" fmla="*/ 90488 h 1064892"/>
              <a:gd name="connsiteX18" fmla="*/ 877888 w 1816277"/>
              <a:gd name="connsiteY18" fmla="*/ 61913 h 1064892"/>
              <a:gd name="connsiteX19" fmla="*/ 892175 w 1816277"/>
              <a:gd name="connsiteY19" fmla="*/ 57150 h 1064892"/>
              <a:gd name="connsiteX20" fmla="*/ 906463 w 1816277"/>
              <a:gd name="connsiteY20" fmla="*/ 52388 h 1064892"/>
              <a:gd name="connsiteX21" fmla="*/ 1006475 w 1816277"/>
              <a:gd name="connsiteY21" fmla="*/ 57150 h 1064892"/>
              <a:gd name="connsiteX22" fmla="*/ 1044575 w 1816277"/>
              <a:gd name="connsiteY22" fmla="*/ 66675 h 1064892"/>
              <a:gd name="connsiteX23" fmla="*/ 1077913 w 1816277"/>
              <a:gd name="connsiteY23" fmla="*/ 109538 h 1064892"/>
              <a:gd name="connsiteX24" fmla="*/ 1092200 w 1816277"/>
              <a:gd name="connsiteY24" fmla="*/ 114300 h 1064892"/>
              <a:gd name="connsiteX25" fmla="*/ 1101725 w 1816277"/>
              <a:gd name="connsiteY25" fmla="*/ 128588 h 1064892"/>
              <a:gd name="connsiteX26" fmla="*/ 1130300 w 1816277"/>
              <a:gd name="connsiteY26" fmla="*/ 152400 h 1064892"/>
              <a:gd name="connsiteX27" fmla="*/ 1149350 w 1816277"/>
              <a:gd name="connsiteY27" fmla="*/ 147638 h 1064892"/>
              <a:gd name="connsiteX28" fmla="*/ 1177925 w 1816277"/>
              <a:gd name="connsiteY28" fmla="*/ 123825 h 1064892"/>
              <a:gd name="connsiteX29" fmla="*/ 1206500 w 1816277"/>
              <a:gd name="connsiteY29" fmla="*/ 114300 h 1064892"/>
              <a:gd name="connsiteX30" fmla="*/ 1235075 w 1816277"/>
              <a:gd name="connsiteY30" fmla="*/ 95250 h 1064892"/>
              <a:gd name="connsiteX31" fmla="*/ 1244600 w 1816277"/>
              <a:gd name="connsiteY31" fmla="*/ 80963 h 1064892"/>
              <a:gd name="connsiteX32" fmla="*/ 1287463 w 1816277"/>
              <a:gd name="connsiteY32" fmla="*/ 47625 h 1064892"/>
              <a:gd name="connsiteX33" fmla="*/ 1316038 w 1816277"/>
              <a:gd name="connsiteY33" fmla="*/ 28575 h 1064892"/>
              <a:gd name="connsiteX34" fmla="*/ 1330325 w 1816277"/>
              <a:gd name="connsiteY34" fmla="*/ 23813 h 1064892"/>
              <a:gd name="connsiteX35" fmla="*/ 1373188 w 1816277"/>
              <a:gd name="connsiteY35" fmla="*/ 0 h 1064892"/>
              <a:gd name="connsiteX36" fmla="*/ 1454150 w 1816277"/>
              <a:gd name="connsiteY36" fmla="*/ 4763 h 1064892"/>
              <a:gd name="connsiteX37" fmla="*/ 1482725 w 1816277"/>
              <a:gd name="connsiteY37" fmla="*/ 14288 h 1064892"/>
              <a:gd name="connsiteX38" fmla="*/ 1487488 w 1816277"/>
              <a:gd name="connsiteY38" fmla="*/ 133350 h 1064892"/>
              <a:gd name="connsiteX39" fmla="*/ 1492250 w 1816277"/>
              <a:gd name="connsiteY39" fmla="*/ 157163 h 1064892"/>
              <a:gd name="connsiteX40" fmla="*/ 1516063 w 1816277"/>
              <a:gd name="connsiteY40" fmla="*/ 180975 h 1064892"/>
              <a:gd name="connsiteX41" fmla="*/ 1535113 w 1816277"/>
              <a:gd name="connsiteY41" fmla="*/ 190500 h 1064892"/>
              <a:gd name="connsiteX42" fmla="*/ 1563688 w 1816277"/>
              <a:gd name="connsiteY42" fmla="*/ 200025 h 1064892"/>
              <a:gd name="connsiteX43" fmla="*/ 1611313 w 1816277"/>
              <a:gd name="connsiteY43" fmla="*/ 200025 h 1064892"/>
              <a:gd name="connsiteX44" fmla="*/ 1616075 w 1816277"/>
              <a:gd name="connsiteY44" fmla="*/ 214313 h 1064892"/>
              <a:gd name="connsiteX45" fmla="*/ 1625600 w 1816277"/>
              <a:gd name="connsiteY45" fmla="*/ 266700 h 1064892"/>
              <a:gd name="connsiteX46" fmla="*/ 1630363 w 1816277"/>
              <a:gd name="connsiteY46" fmla="*/ 295275 h 1064892"/>
              <a:gd name="connsiteX47" fmla="*/ 1639888 w 1816277"/>
              <a:gd name="connsiteY47" fmla="*/ 323850 h 1064892"/>
              <a:gd name="connsiteX48" fmla="*/ 1635125 w 1816277"/>
              <a:gd name="connsiteY48" fmla="*/ 409575 h 1064892"/>
              <a:gd name="connsiteX49" fmla="*/ 1630363 w 1816277"/>
              <a:gd name="connsiteY49" fmla="*/ 442913 h 1064892"/>
              <a:gd name="connsiteX50" fmla="*/ 1625600 w 1816277"/>
              <a:gd name="connsiteY50" fmla="*/ 533400 h 1064892"/>
              <a:gd name="connsiteX51" fmla="*/ 1616075 w 1816277"/>
              <a:gd name="connsiteY51" fmla="*/ 566738 h 1064892"/>
              <a:gd name="connsiteX52" fmla="*/ 1597025 w 1816277"/>
              <a:gd name="connsiteY52" fmla="*/ 595313 h 1064892"/>
              <a:gd name="connsiteX53" fmla="*/ 1592263 w 1816277"/>
              <a:gd name="connsiteY53" fmla="*/ 728663 h 1064892"/>
              <a:gd name="connsiteX54" fmla="*/ 1611313 w 1816277"/>
              <a:gd name="connsiteY54" fmla="*/ 771525 h 1064892"/>
              <a:gd name="connsiteX55" fmla="*/ 1625600 w 1816277"/>
              <a:gd name="connsiteY55" fmla="*/ 776288 h 1064892"/>
              <a:gd name="connsiteX56" fmla="*/ 1649413 w 1816277"/>
              <a:gd name="connsiteY56" fmla="*/ 804863 h 1064892"/>
              <a:gd name="connsiteX57" fmla="*/ 1677988 w 1816277"/>
              <a:gd name="connsiteY57" fmla="*/ 814388 h 1064892"/>
              <a:gd name="connsiteX58" fmla="*/ 1692275 w 1816277"/>
              <a:gd name="connsiteY58" fmla="*/ 828675 h 1064892"/>
              <a:gd name="connsiteX59" fmla="*/ 1706563 w 1816277"/>
              <a:gd name="connsiteY59" fmla="*/ 838200 h 1064892"/>
              <a:gd name="connsiteX60" fmla="*/ 1716088 w 1816277"/>
              <a:gd name="connsiteY60" fmla="*/ 852488 h 1064892"/>
              <a:gd name="connsiteX61" fmla="*/ 1744663 w 1816277"/>
              <a:gd name="connsiteY61" fmla="*/ 862013 h 1064892"/>
              <a:gd name="connsiteX62" fmla="*/ 1754188 w 1816277"/>
              <a:gd name="connsiteY62" fmla="*/ 876300 h 1064892"/>
              <a:gd name="connsiteX63" fmla="*/ 1778000 w 1816277"/>
              <a:gd name="connsiteY63" fmla="*/ 900113 h 1064892"/>
              <a:gd name="connsiteX64" fmla="*/ 1787525 w 1816277"/>
              <a:gd name="connsiteY64" fmla="*/ 928688 h 1064892"/>
              <a:gd name="connsiteX65" fmla="*/ 1792288 w 1816277"/>
              <a:gd name="connsiteY65" fmla="*/ 942975 h 1064892"/>
              <a:gd name="connsiteX66" fmla="*/ 1801813 w 1816277"/>
              <a:gd name="connsiteY66" fmla="*/ 990600 h 1064892"/>
              <a:gd name="connsiteX67" fmla="*/ 1811338 w 1816277"/>
              <a:gd name="connsiteY67" fmla="*/ 1019175 h 1064892"/>
              <a:gd name="connsiteX68" fmla="*/ 1816100 w 1816277"/>
              <a:gd name="connsiteY68" fmla="*/ 1047750 h 1064892"/>
              <a:gd name="connsiteX69" fmla="*/ 1811338 w 1816277"/>
              <a:gd name="connsiteY69" fmla="*/ 1062038 h 1064892"/>
              <a:gd name="connsiteX70" fmla="*/ 1763713 w 1816277"/>
              <a:gd name="connsiteY70" fmla="*/ 1057275 h 1064892"/>
              <a:gd name="connsiteX71" fmla="*/ 1754188 w 1816277"/>
              <a:gd name="connsiteY71" fmla="*/ 1042988 h 1064892"/>
              <a:gd name="connsiteX72" fmla="*/ 1730375 w 1816277"/>
              <a:gd name="connsiteY72" fmla="*/ 1023938 h 1064892"/>
              <a:gd name="connsiteX73" fmla="*/ 1711325 w 1816277"/>
              <a:gd name="connsiteY73" fmla="*/ 1000125 h 1064892"/>
              <a:gd name="connsiteX74" fmla="*/ 1687513 w 1816277"/>
              <a:gd name="connsiteY74" fmla="*/ 976313 h 1064892"/>
              <a:gd name="connsiteX75" fmla="*/ 1663700 w 1816277"/>
              <a:gd name="connsiteY75" fmla="*/ 952500 h 1064892"/>
              <a:gd name="connsiteX76" fmla="*/ 1639888 w 1816277"/>
              <a:gd name="connsiteY76" fmla="*/ 923925 h 1064892"/>
              <a:gd name="connsiteX77" fmla="*/ 1587500 w 1816277"/>
              <a:gd name="connsiteY77" fmla="*/ 909638 h 1064892"/>
              <a:gd name="connsiteX78" fmla="*/ 1573213 w 1816277"/>
              <a:gd name="connsiteY78" fmla="*/ 904875 h 1064892"/>
              <a:gd name="connsiteX79" fmla="*/ 1554163 w 1816277"/>
              <a:gd name="connsiteY79" fmla="*/ 909638 h 1064892"/>
              <a:gd name="connsiteX80" fmla="*/ 1549400 w 1816277"/>
              <a:gd name="connsiteY80" fmla="*/ 933450 h 1064892"/>
              <a:gd name="connsiteX81" fmla="*/ 1539875 w 1816277"/>
              <a:gd name="connsiteY81" fmla="*/ 947738 h 1064892"/>
              <a:gd name="connsiteX82" fmla="*/ 1487488 w 1816277"/>
              <a:gd name="connsiteY82" fmla="*/ 938213 h 1064892"/>
              <a:gd name="connsiteX83" fmla="*/ 1473200 w 1816277"/>
              <a:gd name="connsiteY83" fmla="*/ 928688 h 1064892"/>
              <a:gd name="connsiteX84" fmla="*/ 1463675 w 1816277"/>
              <a:gd name="connsiteY84" fmla="*/ 914400 h 1064892"/>
              <a:gd name="connsiteX85" fmla="*/ 1435100 w 1816277"/>
              <a:gd name="connsiteY85" fmla="*/ 900113 h 1064892"/>
              <a:gd name="connsiteX86" fmla="*/ 1411288 w 1816277"/>
              <a:gd name="connsiteY86" fmla="*/ 904875 h 1064892"/>
              <a:gd name="connsiteX87" fmla="*/ 1397000 w 1816277"/>
              <a:gd name="connsiteY87" fmla="*/ 909638 h 1064892"/>
              <a:gd name="connsiteX88" fmla="*/ 1392238 w 1816277"/>
              <a:gd name="connsiteY88" fmla="*/ 923925 h 1064892"/>
              <a:gd name="connsiteX89" fmla="*/ 1377950 w 1816277"/>
              <a:gd name="connsiteY89" fmla="*/ 928688 h 1064892"/>
              <a:gd name="connsiteX90" fmla="*/ 1363663 w 1816277"/>
              <a:gd name="connsiteY90" fmla="*/ 938213 h 1064892"/>
              <a:gd name="connsiteX91" fmla="*/ 1339850 w 1816277"/>
              <a:gd name="connsiteY91" fmla="*/ 933450 h 1064892"/>
              <a:gd name="connsiteX92" fmla="*/ 1325563 w 1816277"/>
              <a:gd name="connsiteY92" fmla="*/ 923925 h 1064892"/>
              <a:gd name="connsiteX93" fmla="*/ 1311275 w 1816277"/>
              <a:gd name="connsiteY93" fmla="*/ 919163 h 1064892"/>
              <a:gd name="connsiteX94" fmla="*/ 1249363 w 1816277"/>
              <a:gd name="connsiteY94" fmla="*/ 923925 h 1064892"/>
              <a:gd name="connsiteX95" fmla="*/ 1235075 w 1816277"/>
              <a:gd name="connsiteY95" fmla="*/ 928688 h 1064892"/>
              <a:gd name="connsiteX96" fmla="*/ 1187450 w 1816277"/>
              <a:gd name="connsiteY96" fmla="*/ 938213 h 1064892"/>
              <a:gd name="connsiteX97" fmla="*/ 1163638 w 1816277"/>
              <a:gd name="connsiteY97" fmla="*/ 933450 h 1064892"/>
              <a:gd name="connsiteX98" fmla="*/ 1158875 w 1816277"/>
              <a:gd name="connsiteY98" fmla="*/ 838200 h 1064892"/>
              <a:gd name="connsiteX99" fmla="*/ 1154113 w 1816277"/>
              <a:gd name="connsiteY99" fmla="*/ 809625 h 1064892"/>
              <a:gd name="connsiteX100" fmla="*/ 1149350 w 1816277"/>
              <a:gd name="connsiteY100" fmla="*/ 776288 h 1064892"/>
              <a:gd name="connsiteX101" fmla="*/ 1144588 w 1816277"/>
              <a:gd name="connsiteY101" fmla="*/ 752475 h 1064892"/>
              <a:gd name="connsiteX102" fmla="*/ 1139825 w 1816277"/>
              <a:gd name="connsiteY102" fmla="*/ 719138 h 1064892"/>
              <a:gd name="connsiteX103" fmla="*/ 1135063 w 1816277"/>
              <a:gd name="connsiteY103" fmla="*/ 700088 h 1064892"/>
              <a:gd name="connsiteX104" fmla="*/ 1130300 w 1816277"/>
              <a:gd name="connsiteY104" fmla="*/ 676275 h 1064892"/>
              <a:gd name="connsiteX105" fmla="*/ 1101725 w 1816277"/>
              <a:gd name="connsiteY105" fmla="*/ 657225 h 1064892"/>
              <a:gd name="connsiteX106" fmla="*/ 1073150 w 1816277"/>
              <a:gd name="connsiteY106" fmla="*/ 647700 h 1064892"/>
              <a:gd name="connsiteX107" fmla="*/ 1030288 w 1816277"/>
              <a:gd name="connsiteY107" fmla="*/ 652463 h 1064892"/>
              <a:gd name="connsiteX108" fmla="*/ 1001713 w 1816277"/>
              <a:gd name="connsiteY108" fmla="*/ 661988 h 1064892"/>
              <a:gd name="connsiteX109" fmla="*/ 987425 w 1816277"/>
              <a:gd name="connsiteY109" fmla="*/ 666750 h 1064892"/>
              <a:gd name="connsiteX110" fmla="*/ 968375 w 1816277"/>
              <a:gd name="connsiteY110" fmla="*/ 661988 h 1064892"/>
              <a:gd name="connsiteX111" fmla="*/ 939800 w 1816277"/>
              <a:gd name="connsiteY111" fmla="*/ 652463 h 1064892"/>
              <a:gd name="connsiteX112" fmla="*/ 911225 w 1816277"/>
              <a:gd name="connsiteY112" fmla="*/ 633413 h 1064892"/>
              <a:gd name="connsiteX113" fmla="*/ 868363 w 1816277"/>
              <a:gd name="connsiteY113" fmla="*/ 600075 h 1064892"/>
              <a:gd name="connsiteX114" fmla="*/ 854075 w 1816277"/>
              <a:gd name="connsiteY114" fmla="*/ 595313 h 1064892"/>
              <a:gd name="connsiteX115" fmla="*/ 839788 w 1816277"/>
              <a:gd name="connsiteY115" fmla="*/ 585788 h 1064892"/>
              <a:gd name="connsiteX116" fmla="*/ 811213 w 1816277"/>
              <a:gd name="connsiteY116" fmla="*/ 576263 h 1064892"/>
              <a:gd name="connsiteX117" fmla="*/ 796925 w 1816277"/>
              <a:gd name="connsiteY117" fmla="*/ 566738 h 1064892"/>
              <a:gd name="connsiteX118" fmla="*/ 725488 w 1816277"/>
              <a:gd name="connsiteY118" fmla="*/ 566738 h 1064892"/>
              <a:gd name="connsiteX119" fmla="*/ 706438 w 1816277"/>
              <a:gd name="connsiteY119" fmla="*/ 571500 h 1064892"/>
              <a:gd name="connsiteX120" fmla="*/ 663575 w 1816277"/>
              <a:gd name="connsiteY120" fmla="*/ 585788 h 1064892"/>
              <a:gd name="connsiteX121" fmla="*/ 649288 w 1816277"/>
              <a:gd name="connsiteY121" fmla="*/ 595313 h 1064892"/>
              <a:gd name="connsiteX122" fmla="*/ 630238 w 1816277"/>
              <a:gd name="connsiteY122" fmla="*/ 604838 h 1064892"/>
              <a:gd name="connsiteX123" fmla="*/ 587375 w 1816277"/>
              <a:gd name="connsiteY123" fmla="*/ 619125 h 1064892"/>
              <a:gd name="connsiteX124" fmla="*/ 568325 w 1816277"/>
              <a:gd name="connsiteY124" fmla="*/ 623888 h 1064892"/>
              <a:gd name="connsiteX125" fmla="*/ 539750 w 1816277"/>
              <a:gd name="connsiteY125" fmla="*/ 633413 h 1064892"/>
              <a:gd name="connsiteX126" fmla="*/ 520700 w 1816277"/>
              <a:gd name="connsiteY126" fmla="*/ 638175 h 1064892"/>
              <a:gd name="connsiteX127" fmla="*/ 496888 w 1816277"/>
              <a:gd name="connsiteY127" fmla="*/ 642938 h 1064892"/>
              <a:gd name="connsiteX128" fmla="*/ 482600 w 1816277"/>
              <a:gd name="connsiteY128" fmla="*/ 647700 h 1064892"/>
              <a:gd name="connsiteX129" fmla="*/ 430213 w 1816277"/>
              <a:gd name="connsiteY129" fmla="*/ 642938 h 1064892"/>
              <a:gd name="connsiteX130" fmla="*/ 415925 w 1816277"/>
              <a:gd name="connsiteY130" fmla="*/ 638175 h 1064892"/>
              <a:gd name="connsiteX131" fmla="*/ 377825 w 1816277"/>
              <a:gd name="connsiteY131" fmla="*/ 647700 h 1064892"/>
              <a:gd name="connsiteX132" fmla="*/ 363538 w 1816277"/>
              <a:gd name="connsiteY132" fmla="*/ 661988 h 1064892"/>
              <a:gd name="connsiteX133" fmla="*/ 334963 w 1816277"/>
              <a:gd name="connsiteY133" fmla="*/ 671513 h 1064892"/>
              <a:gd name="connsiteX134" fmla="*/ 315913 w 1816277"/>
              <a:gd name="connsiteY134" fmla="*/ 661988 h 1064892"/>
              <a:gd name="connsiteX135" fmla="*/ 301625 w 1816277"/>
              <a:gd name="connsiteY135" fmla="*/ 657225 h 1064892"/>
              <a:gd name="connsiteX136" fmla="*/ 268288 w 1816277"/>
              <a:gd name="connsiteY136" fmla="*/ 623888 h 1064892"/>
              <a:gd name="connsiteX137" fmla="*/ 258763 w 1816277"/>
              <a:gd name="connsiteY137" fmla="*/ 609600 h 1064892"/>
              <a:gd name="connsiteX138" fmla="*/ 244475 w 1816277"/>
              <a:gd name="connsiteY138" fmla="*/ 604838 h 1064892"/>
              <a:gd name="connsiteX139" fmla="*/ 230188 w 1816277"/>
              <a:gd name="connsiteY139" fmla="*/ 595313 h 1064892"/>
              <a:gd name="connsiteX140" fmla="*/ 220663 w 1816277"/>
              <a:gd name="connsiteY140" fmla="*/ 581025 h 1064892"/>
              <a:gd name="connsiteX141" fmla="*/ 258763 w 1816277"/>
              <a:gd name="connsiteY141" fmla="*/ 557213 h 1064892"/>
              <a:gd name="connsiteX142" fmla="*/ 277813 w 1816277"/>
              <a:gd name="connsiteY142" fmla="*/ 561975 h 1064892"/>
              <a:gd name="connsiteX143" fmla="*/ 315913 w 1816277"/>
              <a:gd name="connsiteY143" fmla="*/ 552450 h 1064892"/>
              <a:gd name="connsiteX144" fmla="*/ 306388 w 1816277"/>
              <a:gd name="connsiteY144" fmla="*/ 523875 h 1064892"/>
              <a:gd name="connsiteX145" fmla="*/ 296863 w 1816277"/>
              <a:gd name="connsiteY145" fmla="*/ 485775 h 1064892"/>
              <a:gd name="connsiteX146" fmla="*/ 292100 w 1816277"/>
              <a:gd name="connsiteY146" fmla="*/ 428625 h 1064892"/>
              <a:gd name="connsiteX147" fmla="*/ 282575 w 1816277"/>
              <a:gd name="connsiteY147" fmla="*/ 376238 h 1064892"/>
              <a:gd name="connsiteX148" fmla="*/ 273050 w 1816277"/>
              <a:gd name="connsiteY148" fmla="*/ 347663 h 1064892"/>
              <a:gd name="connsiteX149" fmla="*/ 268288 w 1816277"/>
              <a:gd name="connsiteY149" fmla="*/ 333375 h 1064892"/>
              <a:gd name="connsiteX150" fmla="*/ 239713 w 1816277"/>
              <a:gd name="connsiteY150" fmla="*/ 319088 h 1064892"/>
              <a:gd name="connsiteX151" fmla="*/ 230188 w 1816277"/>
              <a:gd name="connsiteY151" fmla="*/ 257175 h 1064892"/>
              <a:gd name="connsiteX152" fmla="*/ 225425 w 1816277"/>
              <a:gd name="connsiteY152" fmla="*/ 242888 h 1064892"/>
              <a:gd name="connsiteX153" fmla="*/ 206375 w 1816277"/>
              <a:gd name="connsiteY153" fmla="*/ 214313 h 1064892"/>
              <a:gd name="connsiteX154" fmla="*/ 177800 w 1816277"/>
              <a:gd name="connsiteY154" fmla="*/ 195263 h 1064892"/>
              <a:gd name="connsiteX155" fmla="*/ 158750 w 1816277"/>
              <a:gd name="connsiteY155" fmla="*/ 190500 h 1064892"/>
              <a:gd name="connsiteX156" fmla="*/ 115888 w 1816277"/>
              <a:gd name="connsiteY156" fmla="*/ 180975 h 1064892"/>
              <a:gd name="connsiteX157" fmla="*/ 101600 w 1816277"/>
              <a:gd name="connsiteY157" fmla="*/ 171450 h 1064892"/>
              <a:gd name="connsiteX158" fmla="*/ 63500 w 1816277"/>
              <a:gd name="connsiteY158" fmla="*/ 190500 h 1064892"/>
              <a:gd name="connsiteX159" fmla="*/ 30163 w 1816277"/>
              <a:gd name="connsiteY159" fmla="*/ 185738 h 1064892"/>
              <a:gd name="connsiteX160" fmla="*/ 15875 w 1816277"/>
              <a:gd name="connsiteY160" fmla="*/ 157163 h 1064892"/>
              <a:gd name="connsiteX161" fmla="*/ 34925 w 1816277"/>
              <a:gd name="connsiteY161" fmla="*/ 76200 h 106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1816277" h="1064892">
                <a:moveTo>
                  <a:pt x="34925" y="76200"/>
                </a:moveTo>
                <a:cubicBezTo>
                  <a:pt x="69850" y="63500"/>
                  <a:pt x="161944" y="78736"/>
                  <a:pt x="225425" y="80963"/>
                </a:cubicBezTo>
                <a:cubicBezTo>
                  <a:pt x="251491" y="81878"/>
                  <a:pt x="348907" y="88560"/>
                  <a:pt x="377825" y="90488"/>
                </a:cubicBezTo>
                <a:cubicBezTo>
                  <a:pt x="387350" y="92075"/>
                  <a:pt x="397032" y="92908"/>
                  <a:pt x="406400" y="95250"/>
                </a:cubicBezTo>
                <a:cubicBezTo>
                  <a:pt x="416140" y="97685"/>
                  <a:pt x="434975" y="104775"/>
                  <a:pt x="434975" y="104775"/>
                </a:cubicBezTo>
                <a:cubicBezTo>
                  <a:pt x="455290" y="118318"/>
                  <a:pt x="462097" y="124563"/>
                  <a:pt x="482600" y="133350"/>
                </a:cubicBezTo>
                <a:cubicBezTo>
                  <a:pt x="495055" y="138688"/>
                  <a:pt x="502503" y="138845"/>
                  <a:pt x="515938" y="142875"/>
                </a:cubicBezTo>
                <a:cubicBezTo>
                  <a:pt x="515985" y="142889"/>
                  <a:pt x="551633" y="154774"/>
                  <a:pt x="558800" y="157163"/>
                </a:cubicBezTo>
                <a:cubicBezTo>
                  <a:pt x="564230" y="158973"/>
                  <a:pt x="568325" y="163513"/>
                  <a:pt x="573088" y="166688"/>
                </a:cubicBezTo>
                <a:cubicBezTo>
                  <a:pt x="595313" y="165100"/>
                  <a:pt x="617820" y="165797"/>
                  <a:pt x="639763" y="161925"/>
                </a:cubicBezTo>
                <a:cubicBezTo>
                  <a:pt x="645400" y="160930"/>
                  <a:pt x="648820" y="154725"/>
                  <a:pt x="654050" y="152400"/>
                </a:cubicBezTo>
                <a:cubicBezTo>
                  <a:pt x="663225" y="148322"/>
                  <a:pt x="673100" y="146050"/>
                  <a:pt x="682625" y="142875"/>
                </a:cubicBezTo>
                <a:lnTo>
                  <a:pt x="696913" y="138113"/>
                </a:lnTo>
                <a:cubicBezTo>
                  <a:pt x="701675" y="133350"/>
                  <a:pt x="705312" y="127096"/>
                  <a:pt x="711200" y="123825"/>
                </a:cubicBezTo>
                <a:cubicBezTo>
                  <a:pt x="719977" y="118949"/>
                  <a:pt x="730250" y="117475"/>
                  <a:pt x="739775" y="114300"/>
                </a:cubicBezTo>
                <a:lnTo>
                  <a:pt x="768350" y="104775"/>
                </a:lnTo>
                <a:cubicBezTo>
                  <a:pt x="780769" y="100635"/>
                  <a:pt x="793750" y="98425"/>
                  <a:pt x="806450" y="95250"/>
                </a:cubicBezTo>
                <a:cubicBezTo>
                  <a:pt x="811320" y="94032"/>
                  <a:pt x="815975" y="92075"/>
                  <a:pt x="820738" y="90488"/>
                </a:cubicBezTo>
                <a:cubicBezTo>
                  <a:pt x="857669" y="65867"/>
                  <a:pt x="838451" y="75059"/>
                  <a:pt x="877888" y="61913"/>
                </a:cubicBezTo>
                <a:lnTo>
                  <a:pt x="892175" y="57150"/>
                </a:lnTo>
                <a:lnTo>
                  <a:pt x="906463" y="52388"/>
                </a:lnTo>
                <a:cubicBezTo>
                  <a:pt x="939800" y="53975"/>
                  <a:pt x="973277" y="53716"/>
                  <a:pt x="1006475" y="57150"/>
                </a:cubicBezTo>
                <a:cubicBezTo>
                  <a:pt x="1019496" y="58497"/>
                  <a:pt x="1044575" y="66675"/>
                  <a:pt x="1044575" y="66675"/>
                </a:cubicBezTo>
                <a:cubicBezTo>
                  <a:pt x="1066958" y="89058"/>
                  <a:pt x="1055127" y="75359"/>
                  <a:pt x="1077913" y="109538"/>
                </a:cubicBezTo>
                <a:cubicBezTo>
                  <a:pt x="1080698" y="113715"/>
                  <a:pt x="1087438" y="112713"/>
                  <a:pt x="1092200" y="114300"/>
                </a:cubicBezTo>
                <a:cubicBezTo>
                  <a:pt x="1095375" y="119063"/>
                  <a:pt x="1098061" y="124191"/>
                  <a:pt x="1101725" y="128588"/>
                </a:cubicBezTo>
                <a:cubicBezTo>
                  <a:pt x="1113182" y="142337"/>
                  <a:pt x="1116254" y="143036"/>
                  <a:pt x="1130300" y="152400"/>
                </a:cubicBezTo>
                <a:cubicBezTo>
                  <a:pt x="1136650" y="150813"/>
                  <a:pt x="1143667" y="150885"/>
                  <a:pt x="1149350" y="147638"/>
                </a:cubicBezTo>
                <a:cubicBezTo>
                  <a:pt x="1188604" y="125207"/>
                  <a:pt x="1140257" y="140566"/>
                  <a:pt x="1177925" y="123825"/>
                </a:cubicBezTo>
                <a:cubicBezTo>
                  <a:pt x="1187100" y="119747"/>
                  <a:pt x="1196975" y="117475"/>
                  <a:pt x="1206500" y="114300"/>
                </a:cubicBezTo>
                <a:cubicBezTo>
                  <a:pt x="1217360" y="110680"/>
                  <a:pt x="1235075" y="95250"/>
                  <a:pt x="1235075" y="95250"/>
                </a:cubicBezTo>
                <a:cubicBezTo>
                  <a:pt x="1238250" y="90488"/>
                  <a:pt x="1240936" y="85360"/>
                  <a:pt x="1244600" y="80963"/>
                </a:cubicBezTo>
                <a:cubicBezTo>
                  <a:pt x="1258590" y="64175"/>
                  <a:pt x="1267548" y="60902"/>
                  <a:pt x="1287463" y="47625"/>
                </a:cubicBezTo>
                <a:lnTo>
                  <a:pt x="1316038" y="28575"/>
                </a:lnTo>
                <a:cubicBezTo>
                  <a:pt x="1320215" y="25791"/>
                  <a:pt x="1325563" y="25400"/>
                  <a:pt x="1330325" y="23813"/>
                </a:cubicBezTo>
                <a:cubicBezTo>
                  <a:pt x="1363077" y="1978"/>
                  <a:pt x="1348040" y="8383"/>
                  <a:pt x="1373188" y="0"/>
                </a:cubicBezTo>
                <a:cubicBezTo>
                  <a:pt x="1400175" y="1588"/>
                  <a:pt x="1427343" y="1266"/>
                  <a:pt x="1454150" y="4763"/>
                </a:cubicBezTo>
                <a:cubicBezTo>
                  <a:pt x="1464106" y="6062"/>
                  <a:pt x="1482725" y="14288"/>
                  <a:pt x="1482725" y="14288"/>
                </a:cubicBezTo>
                <a:cubicBezTo>
                  <a:pt x="1484313" y="53975"/>
                  <a:pt x="1484846" y="93719"/>
                  <a:pt x="1487488" y="133350"/>
                </a:cubicBezTo>
                <a:cubicBezTo>
                  <a:pt x="1488026" y="141427"/>
                  <a:pt x="1489408" y="149584"/>
                  <a:pt x="1492250" y="157163"/>
                </a:cubicBezTo>
                <a:cubicBezTo>
                  <a:pt x="1497012" y="169863"/>
                  <a:pt x="1504951" y="174625"/>
                  <a:pt x="1516063" y="180975"/>
                </a:cubicBezTo>
                <a:cubicBezTo>
                  <a:pt x="1522227" y="184497"/>
                  <a:pt x="1528521" y="187863"/>
                  <a:pt x="1535113" y="190500"/>
                </a:cubicBezTo>
                <a:cubicBezTo>
                  <a:pt x="1544435" y="194229"/>
                  <a:pt x="1563688" y="200025"/>
                  <a:pt x="1563688" y="200025"/>
                </a:cubicBezTo>
                <a:cubicBezTo>
                  <a:pt x="1574864" y="198163"/>
                  <a:pt x="1599065" y="190226"/>
                  <a:pt x="1611313" y="200025"/>
                </a:cubicBezTo>
                <a:cubicBezTo>
                  <a:pt x="1615233" y="203161"/>
                  <a:pt x="1614488" y="209550"/>
                  <a:pt x="1616075" y="214313"/>
                </a:cubicBezTo>
                <a:cubicBezTo>
                  <a:pt x="1628181" y="299048"/>
                  <a:pt x="1614374" y="210568"/>
                  <a:pt x="1625600" y="266700"/>
                </a:cubicBezTo>
                <a:cubicBezTo>
                  <a:pt x="1627494" y="276169"/>
                  <a:pt x="1628021" y="285907"/>
                  <a:pt x="1630363" y="295275"/>
                </a:cubicBezTo>
                <a:cubicBezTo>
                  <a:pt x="1632798" y="305015"/>
                  <a:pt x="1639888" y="323850"/>
                  <a:pt x="1639888" y="323850"/>
                </a:cubicBezTo>
                <a:cubicBezTo>
                  <a:pt x="1638300" y="352425"/>
                  <a:pt x="1637407" y="381047"/>
                  <a:pt x="1635125" y="409575"/>
                </a:cubicBezTo>
                <a:cubicBezTo>
                  <a:pt x="1634230" y="420765"/>
                  <a:pt x="1631224" y="431721"/>
                  <a:pt x="1630363" y="442913"/>
                </a:cubicBezTo>
                <a:cubicBezTo>
                  <a:pt x="1628046" y="473028"/>
                  <a:pt x="1628217" y="503309"/>
                  <a:pt x="1625600" y="533400"/>
                </a:cubicBezTo>
                <a:cubicBezTo>
                  <a:pt x="1625345" y="536327"/>
                  <a:pt x="1618517" y="562343"/>
                  <a:pt x="1616075" y="566738"/>
                </a:cubicBezTo>
                <a:cubicBezTo>
                  <a:pt x="1610516" y="576745"/>
                  <a:pt x="1597025" y="595313"/>
                  <a:pt x="1597025" y="595313"/>
                </a:cubicBezTo>
                <a:cubicBezTo>
                  <a:pt x="1577983" y="652438"/>
                  <a:pt x="1581685" y="629936"/>
                  <a:pt x="1592263" y="728663"/>
                </a:cubicBezTo>
                <a:cubicBezTo>
                  <a:pt x="1593013" y="735667"/>
                  <a:pt x="1602252" y="764276"/>
                  <a:pt x="1611313" y="771525"/>
                </a:cubicBezTo>
                <a:cubicBezTo>
                  <a:pt x="1615233" y="774661"/>
                  <a:pt x="1620838" y="774700"/>
                  <a:pt x="1625600" y="776288"/>
                </a:cubicBezTo>
                <a:cubicBezTo>
                  <a:pt x="1631529" y="785181"/>
                  <a:pt x="1639707" y="799470"/>
                  <a:pt x="1649413" y="804863"/>
                </a:cubicBezTo>
                <a:cubicBezTo>
                  <a:pt x="1658190" y="809739"/>
                  <a:pt x="1677988" y="814388"/>
                  <a:pt x="1677988" y="814388"/>
                </a:cubicBezTo>
                <a:cubicBezTo>
                  <a:pt x="1682750" y="819150"/>
                  <a:pt x="1687101" y="824363"/>
                  <a:pt x="1692275" y="828675"/>
                </a:cubicBezTo>
                <a:cubicBezTo>
                  <a:pt x="1696672" y="832339"/>
                  <a:pt x="1702516" y="834153"/>
                  <a:pt x="1706563" y="838200"/>
                </a:cubicBezTo>
                <a:cubicBezTo>
                  <a:pt x="1710610" y="842247"/>
                  <a:pt x="1711234" y="849454"/>
                  <a:pt x="1716088" y="852488"/>
                </a:cubicBezTo>
                <a:cubicBezTo>
                  <a:pt x="1724602" y="857809"/>
                  <a:pt x="1744663" y="862013"/>
                  <a:pt x="1744663" y="862013"/>
                </a:cubicBezTo>
                <a:cubicBezTo>
                  <a:pt x="1747838" y="866775"/>
                  <a:pt x="1750141" y="872253"/>
                  <a:pt x="1754188" y="876300"/>
                </a:cubicBezTo>
                <a:cubicBezTo>
                  <a:pt x="1770698" y="892810"/>
                  <a:pt x="1767840" y="877253"/>
                  <a:pt x="1778000" y="900113"/>
                </a:cubicBezTo>
                <a:cubicBezTo>
                  <a:pt x="1782078" y="909288"/>
                  <a:pt x="1784350" y="919163"/>
                  <a:pt x="1787525" y="928688"/>
                </a:cubicBezTo>
                <a:lnTo>
                  <a:pt x="1792288" y="942975"/>
                </a:lnTo>
                <a:cubicBezTo>
                  <a:pt x="1795507" y="962293"/>
                  <a:pt x="1796483" y="972833"/>
                  <a:pt x="1801813" y="990600"/>
                </a:cubicBezTo>
                <a:cubicBezTo>
                  <a:pt x="1804698" y="1000217"/>
                  <a:pt x="1811338" y="1019175"/>
                  <a:pt x="1811338" y="1019175"/>
                </a:cubicBezTo>
                <a:cubicBezTo>
                  <a:pt x="1812925" y="1028700"/>
                  <a:pt x="1816100" y="1038094"/>
                  <a:pt x="1816100" y="1047750"/>
                </a:cubicBezTo>
                <a:cubicBezTo>
                  <a:pt x="1816100" y="1052770"/>
                  <a:pt x="1816277" y="1061140"/>
                  <a:pt x="1811338" y="1062038"/>
                </a:cubicBezTo>
                <a:cubicBezTo>
                  <a:pt x="1795641" y="1064892"/>
                  <a:pt x="1779588" y="1058863"/>
                  <a:pt x="1763713" y="1057275"/>
                </a:cubicBezTo>
                <a:cubicBezTo>
                  <a:pt x="1760538" y="1052513"/>
                  <a:pt x="1758657" y="1046564"/>
                  <a:pt x="1754188" y="1042988"/>
                </a:cubicBezTo>
                <a:cubicBezTo>
                  <a:pt x="1721325" y="1016698"/>
                  <a:pt x="1757671" y="1064881"/>
                  <a:pt x="1730375" y="1023938"/>
                </a:cubicBezTo>
                <a:cubicBezTo>
                  <a:pt x="1721105" y="996123"/>
                  <a:pt x="1732867" y="1021666"/>
                  <a:pt x="1711325" y="1000125"/>
                </a:cubicBezTo>
                <a:cubicBezTo>
                  <a:pt x="1679572" y="968373"/>
                  <a:pt x="1725616" y="1001716"/>
                  <a:pt x="1687513" y="976313"/>
                </a:cubicBezTo>
                <a:cubicBezTo>
                  <a:pt x="1662116" y="938216"/>
                  <a:pt x="1695448" y="984247"/>
                  <a:pt x="1663700" y="952500"/>
                </a:cubicBezTo>
                <a:cubicBezTo>
                  <a:pt x="1651103" y="939904"/>
                  <a:pt x="1657441" y="933677"/>
                  <a:pt x="1639888" y="923925"/>
                </a:cubicBezTo>
                <a:cubicBezTo>
                  <a:pt x="1623167" y="914635"/>
                  <a:pt x="1605410" y="914116"/>
                  <a:pt x="1587500" y="909638"/>
                </a:cubicBezTo>
                <a:cubicBezTo>
                  <a:pt x="1582630" y="908420"/>
                  <a:pt x="1577975" y="906463"/>
                  <a:pt x="1573213" y="904875"/>
                </a:cubicBezTo>
                <a:cubicBezTo>
                  <a:pt x="1566863" y="906463"/>
                  <a:pt x="1558353" y="904610"/>
                  <a:pt x="1554163" y="909638"/>
                </a:cubicBezTo>
                <a:cubicBezTo>
                  <a:pt x="1548981" y="915856"/>
                  <a:pt x="1552242" y="925871"/>
                  <a:pt x="1549400" y="933450"/>
                </a:cubicBezTo>
                <a:cubicBezTo>
                  <a:pt x="1547390" y="938809"/>
                  <a:pt x="1543050" y="942975"/>
                  <a:pt x="1539875" y="947738"/>
                </a:cubicBezTo>
                <a:cubicBezTo>
                  <a:pt x="1526746" y="946097"/>
                  <a:pt x="1502169" y="945553"/>
                  <a:pt x="1487488" y="938213"/>
                </a:cubicBezTo>
                <a:cubicBezTo>
                  <a:pt x="1482368" y="935653"/>
                  <a:pt x="1477963" y="931863"/>
                  <a:pt x="1473200" y="928688"/>
                </a:cubicBezTo>
                <a:cubicBezTo>
                  <a:pt x="1470025" y="923925"/>
                  <a:pt x="1467722" y="918448"/>
                  <a:pt x="1463675" y="914400"/>
                </a:cubicBezTo>
                <a:cubicBezTo>
                  <a:pt x="1454442" y="905167"/>
                  <a:pt x="1446721" y="903986"/>
                  <a:pt x="1435100" y="900113"/>
                </a:cubicBezTo>
                <a:cubicBezTo>
                  <a:pt x="1427163" y="901700"/>
                  <a:pt x="1419141" y="902912"/>
                  <a:pt x="1411288" y="904875"/>
                </a:cubicBezTo>
                <a:cubicBezTo>
                  <a:pt x="1406418" y="906093"/>
                  <a:pt x="1400550" y="906088"/>
                  <a:pt x="1397000" y="909638"/>
                </a:cubicBezTo>
                <a:cubicBezTo>
                  <a:pt x="1393450" y="913188"/>
                  <a:pt x="1395788" y="920375"/>
                  <a:pt x="1392238" y="923925"/>
                </a:cubicBezTo>
                <a:cubicBezTo>
                  <a:pt x="1388688" y="927475"/>
                  <a:pt x="1382440" y="926443"/>
                  <a:pt x="1377950" y="928688"/>
                </a:cubicBezTo>
                <a:cubicBezTo>
                  <a:pt x="1372831" y="931248"/>
                  <a:pt x="1368425" y="935038"/>
                  <a:pt x="1363663" y="938213"/>
                </a:cubicBezTo>
                <a:cubicBezTo>
                  <a:pt x="1355725" y="936625"/>
                  <a:pt x="1347429" y="936292"/>
                  <a:pt x="1339850" y="933450"/>
                </a:cubicBezTo>
                <a:cubicBezTo>
                  <a:pt x="1334491" y="931440"/>
                  <a:pt x="1330682" y="926485"/>
                  <a:pt x="1325563" y="923925"/>
                </a:cubicBezTo>
                <a:cubicBezTo>
                  <a:pt x="1321073" y="921680"/>
                  <a:pt x="1316038" y="920750"/>
                  <a:pt x="1311275" y="919163"/>
                </a:cubicBezTo>
                <a:cubicBezTo>
                  <a:pt x="1290638" y="920750"/>
                  <a:pt x="1269901" y="921358"/>
                  <a:pt x="1249363" y="923925"/>
                </a:cubicBezTo>
                <a:cubicBezTo>
                  <a:pt x="1244381" y="924548"/>
                  <a:pt x="1239967" y="927559"/>
                  <a:pt x="1235075" y="928688"/>
                </a:cubicBezTo>
                <a:cubicBezTo>
                  <a:pt x="1219300" y="932328"/>
                  <a:pt x="1187450" y="938213"/>
                  <a:pt x="1187450" y="938213"/>
                </a:cubicBezTo>
                <a:cubicBezTo>
                  <a:pt x="1179513" y="936625"/>
                  <a:pt x="1165862" y="941233"/>
                  <a:pt x="1163638" y="933450"/>
                </a:cubicBezTo>
                <a:cubicBezTo>
                  <a:pt x="1154905" y="902883"/>
                  <a:pt x="1161313" y="869896"/>
                  <a:pt x="1158875" y="838200"/>
                </a:cubicBezTo>
                <a:cubicBezTo>
                  <a:pt x="1158134" y="828572"/>
                  <a:pt x="1155581" y="819169"/>
                  <a:pt x="1154113" y="809625"/>
                </a:cubicBezTo>
                <a:cubicBezTo>
                  <a:pt x="1152406" y="798530"/>
                  <a:pt x="1151195" y="787360"/>
                  <a:pt x="1149350" y="776288"/>
                </a:cubicBezTo>
                <a:cubicBezTo>
                  <a:pt x="1148019" y="768303"/>
                  <a:pt x="1145919" y="760460"/>
                  <a:pt x="1144588" y="752475"/>
                </a:cubicBezTo>
                <a:cubicBezTo>
                  <a:pt x="1142743" y="741403"/>
                  <a:pt x="1141833" y="730182"/>
                  <a:pt x="1139825" y="719138"/>
                </a:cubicBezTo>
                <a:cubicBezTo>
                  <a:pt x="1138654" y="712698"/>
                  <a:pt x="1136483" y="706478"/>
                  <a:pt x="1135063" y="700088"/>
                </a:cubicBezTo>
                <a:cubicBezTo>
                  <a:pt x="1133307" y="692186"/>
                  <a:pt x="1135270" y="682665"/>
                  <a:pt x="1130300" y="676275"/>
                </a:cubicBezTo>
                <a:cubicBezTo>
                  <a:pt x="1123272" y="667239"/>
                  <a:pt x="1111250" y="663575"/>
                  <a:pt x="1101725" y="657225"/>
                </a:cubicBezTo>
                <a:cubicBezTo>
                  <a:pt x="1093371" y="651656"/>
                  <a:pt x="1073150" y="647700"/>
                  <a:pt x="1073150" y="647700"/>
                </a:cubicBezTo>
                <a:cubicBezTo>
                  <a:pt x="1058863" y="649288"/>
                  <a:pt x="1044384" y="649644"/>
                  <a:pt x="1030288" y="652463"/>
                </a:cubicBezTo>
                <a:cubicBezTo>
                  <a:pt x="1020443" y="654432"/>
                  <a:pt x="1011238" y="658813"/>
                  <a:pt x="1001713" y="661988"/>
                </a:cubicBezTo>
                <a:lnTo>
                  <a:pt x="987425" y="666750"/>
                </a:lnTo>
                <a:cubicBezTo>
                  <a:pt x="981075" y="665163"/>
                  <a:pt x="974644" y="663869"/>
                  <a:pt x="968375" y="661988"/>
                </a:cubicBezTo>
                <a:cubicBezTo>
                  <a:pt x="958758" y="659103"/>
                  <a:pt x="939800" y="652463"/>
                  <a:pt x="939800" y="652463"/>
                </a:cubicBezTo>
                <a:cubicBezTo>
                  <a:pt x="930275" y="646113"/>
                  <a:pt x="919319" y="641508"/>
                  <a:pt x="911225" y="633413"/>
                </a:cubicBezTo>
                <a:cubicBezTo>
                  <a:pt x="898898" y="621085"/>
                  <a:pt x="885453" y="605771"/>
                  <a:pt x="868363" y="600075"/>
                </a:cubicBezTo>
                <a:lnTo>
                  <a:pt x="854075" y="595313"/>
                </a:lnTo>
                <a:cubicBezTo>
                  <a:pt x="849313" y="592138"/>
                  <a:pt x="845018" y="588113"/>
                  <a:pt x="839788" y="585788"/>
                </a:cubicBezTo>
                <a:cubicBezTo>
                  <a:pt x="830613" y="581710"/>
                  <a:pt x="811213" y="576263"/>
                  <a:pt x="811213" y="576263"/>
                </a:cubicBezTo>
                <a:cubicBezTo>
                  <a:pt x="806450" y="573088"/>
                  <a:pt x="802045" y="569298"/>
                  <a:pt x="796925" y="566738"/>
                </a:cubicBezTo>
                <a:cubicBezTo>
                  <a:pt x="773765" y="555157"/>
                  <a:pt x="752374" y="564497"/>
                  <a:pt x="725488" y="566738"/>
                </a:cubicBezTo>
                <a:cubicBezTo>
                  <a:pt x="719138" y="568325"/>
                  <a:pt x="712707" y="569619"/>
                  <a:pt x="706438" y="571500"/>
                </a:cubicBezTo>
                <a:cubicBezTo>
                  <a:pt x="706415" y="571507"/>
                  <a:pt x="670730" y="583403"/>
                  <a:pt x="663575" y="585788"/>
                </a:cubicBezTo>
                <a:cubicBezTo>
                  <a:pt x="658145" y="587598"/>
                  <a:pt x="654258" y="592473"/>
                  <a:pt x="649288" y="595313"/>
                </a:cubicBezTo>
                <a:cubicBezTo>
                  <a:pt x="643124" y="598835"/>
                  <a:pt x="636830" y="602201"/>
                  <a:pt x="630238" y="604838"/>
                </a:cubicBezTo>
                <a:cubicBezTo>
                  <a:pt x="630215" y="604847"/>
                  <a:pt x="594531" y="616740"/>
                  <a:pt x="587375" y="619125"/>
                </a:cubicBezTo>
                <a:cubicBezTo>
                  <a:pt x="581165" y="621195"/>
                  <a:pt x="574594" y="622007"/>
                  <a:pt x="568325" y="623888"/>
                </a:cubicBezTo>
                <a:cubicBezTo>
                  <a:pt x="558708" y="626773"/>
                  <a:pt x="549491" y="630978"/>
                  <a:pt x="539750" y="633413"/>
                </a:cubicBezTo>
                <a:cubicBezTo>
                  <a:pt x="533400" y="635000"/>
                  <a:pt x="527090" y="636755"/>
                  <a:pt x="520700" y="638175"/>
                </a:cubicBezTo>
                <a:cubicBezTo>
                  <a:pt x="512798" y="639931"/>
                  <a:pt x="504741" y="640975"/>
                  <a:pt x="496888" y="642938"/>
                </a:cubicBezTo>
                <a:cubicBezTo>
                  <a:pt x="492018" y="644156"/>
                  <a:pt x="487363" y="646113"/>
                  <a:pt x="482600" y="647700"/>
                </a:cubicBezTo>
                <a:cubicBezTo>
                  <a:pt x="465138" y="646113"/>
                  <a:pt x="447571" y="645418"/>
                  <a:pt x="430213" y="642938"/>
                </a:cubicBezTo>
                <a:cubicBezTo>
                  <a:pt x="425243" y="642228"/>
                  <a:pt x="420925" y="637721"/>
                  <a:pt x="415925" y="638175"/>
                </a:cubicBezTo>
                <a:cubicBezTo>
                  <a:pt x="402888" y="639360"/>
                  <a:pt x="377825" y="647700"/>
                  <a:pt x="377825" y="647700"/>
                </a:cubicBezTo>
                <a:cubicBezTo>
                  <a:pt x="373063" y="652463"/>
                  <a:pt x="369426" y="658717"/>
                  <a:pt x="363538" y="661988"/>
                </a:cubicBezTo>
                <a:cubicBezTo>
                  <a:pt x="354761" y="666864"/>
                  <a:pt x="334963" y="671513"/>
                  <a:pt x="334963" y="671513"/>
                </a:cubicBezTo>
                <a:cubicBezTo>
                  <a:pt x="328613" y="668338"/>
                  <a:pt x="322438" y="664785"/>
                  <a:pt x="315913" y="661988"/>
                </a:cubicBezTo>
                <a:cubicBezTo>
                  <a:pt x="311299" y="660010"/>
                  <a:pt x="305175" y="660775"/>
                  <a:pt x="301625" y="657225"/>
                </a:cubicBezTo>
                <a:cubicBezTo>
                  <a:pt x="263415" y="619015"/>
                  <a:pt x="300616" y="634663"/>
                  <a:pt x="268288" y="623888"/>
                </a:cubicBezTo>
                <a:cubicBezTo>
                  <a:pt x="265113" y="619125"/>
                  <a:pt x="263233" y="613176"/>
                  <a:pt x="258763" y="609600"/>
                </a:cubicBezTo>
                <a:cubicBezTo>
                  <a:pt x="254843" y="606464"/>
                  <a:pt x="248965" y="607083"/>
                  <a:pt x="244475" y="604838"/>
                </a:cubicBezTo>
                <a:cubicBezTo>
                  <a:pt x="239356" y="602278"/>
                  <a:pt x="234950" y="598488"/>
                  <a:pt x="230188" y="595313"/>
                </a:cubicBezTo>
                <a:cubicBezTo>
                  <a:pt x="227013" y="590550"/>
                  <a:pt x="222988" y="586256"/>
                  <a:pt x="220663" y="581025"/>
                </a:cubicBezTo>
                <a:cubicBezTo>
                  <a:pt x="201010" y="536806"/>
                  <a:pt x="209224" y="552259"/>
                  <a:pt x="258763" y="557213"/>
                </a:cubicBezTo>
                <a:cubicBezTo>
                  <a:pt x="265113" y="558800"/>
                  <a:pt x="271290" y="562519"/>
                  <a:pt x="277813" y="561975"/>
                </a:cubicBezTo>
                <a:cubicBezTo>
                  <a:pt x="290859" y="560888"/>
                  <a:pt x="308058" y="562923"/>
                  <a:pt x="315913" y="552450"/>
                </a:cubicBezTo>
                <a:cubicBezTo>
                  <a:pt x="321937" y="544418"/>
                  <a:pt x="309563" y="533400"/>
                  <a:pt x="306388" y="523875"/>
                </a:cubicBezTo>
                <a:cubicBezTo>
                  <a:pt x="299064" y="501904"/>
                  <a:pt x="302611" y="514519"/>
                  <a:pt x="296863" y="485775"/>
                </a:cubicBezTo>
                <a:cubicBezTo>
                  <a:pt x="295275" y="466725"/>
                  <a:pt x="294101" y="447636"/>
                  <a:pt x="292100" y="428625"/>
                </a:cubicBezTo>
                <a:cubicBezTo>
                  <a:pt x="290105" y="409670"/>
                  <a:pt x="287908" y="394013"/>
                  <a:pt x="282575" y="376238"/>
                </a:cubicBezTo>
                <a:cubicBezTo>
                  <a:pt x="279690" y="366621"/>
                  <a:pt x="276225" y="357188"/>
                  <a:pt x="273050" y="347663"/>
                </a:cubicBezTo>
                <a:cubicBezTo>
                  <a:pt x="271463" y="342900"/>
                  <a:pt x="272465" y="336160"/>
                  <a:pt x="268288" y="333375"/>
                </a:cubicBezTo>
                <a:cubicBezTo>
                  <a:pt x="249823" y="321066"/>
                  <a:pt x="259430" y="325660"/>
                  <a:pt x="239713" y="319088"/>
                </a:cubicBezTo>
                <a:cubicBezTo>
                  <a:pt x="228248" y="284697"/>
                  <a:pt x="240712" y="325583"/>
                  <a:pt x="230188" y="257175"/>
                </a:cubicBezTo>
                <a:cubicBezTo>
                  <a:pt x="229425" y="252213"/>
                  <a:pt x="227863" y="247276"/>
                  <a:pt x="225425" y="242888"/>
                </a:cubicBezTo>
                <a:cubicBezTo>
                  <a:pt x="219865" y="232881"/>
                  <a:pt x="215900" y="220663"/>
                  <a:pt x="206375" y="214313"/>
                </a:cubicBezTo>
                <a:lnTo>
                  <a:pt x="177800" y="195263"/>
                </a:lnTo>
                <a:cubicBezTo>
                  <a:pt x="172354" y="191632"/>
                  <a:pt x="165044" y="192298"/>
                  <a:pt x="158750" y="190500"/>
                </a:cubicBezTo>
                <a:cubicBezTo>
                  <a:pt x="125927" y="181122"/>
                  <a:pt x="167448" y="189569"/>
                  <a:pt x="115888" y="180975"/>
                </a:cubicBezTo>
                <a:cubicBezTo>
                  <a:pt x="111125" y="177800"/>
                  <a:pt x="107280" y="172160"/>
                  <a:pt x="101600" y="171450"/>
                </a:cubicBezTo>
                <a:cubicBezTo>
                  <a:pt x="79972" y="168747"/>
                  <a:pt x="76200" y="177801"/>
                  <a:pt x="63500" y="190500"/>
                </a:cubicBezTo>
                <a:cubicBezTo>
                  <a:pt x="52388" y="188913"/>
                  <a:pt x="40421" y="190297"/>
                  <a:pt x="30163" y="185738"/>
                </a:cubicBezTo>
                <a:cubicBezTo>
                  <a:pt x="22939" y="182527"/>
                  <a:pt x="17988" y="163502"/>
                  <a:pt x="15875" y="157163"/>
                </a:cubicBezTo>
                <a:cubicBezTo>
                  <a:pt x="20770" y="98431"/>
                  <a:pt x="0" y="88900"/>
                  <a:pt x="34925" y="76200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>
                <a:latin typeface="Arial Narrow" panose="020B0606020202030204" pitchFamily="34" charset="0"/>
              </a:rPr>
              <a:t>Атырау</a:t>
            </a: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</p:txBody>
      </p:sp>
      <p:sp>
        <p:nvSpPr>
          <p:cNvPr id="35" name="Freeform 37">
            <a:extLst>
              <a:ext uri="{FF2B5EF4-FFF2-40B4-BE49-F238E27FC236}">
                <a16:creationId xmlns="" xmlns:a16="http://schemas.microsoft.com/office/drawing/2014/main" id="{6C11FF6B-D447-40F2-B603-D01C8AEB0964}"/>
              </a:ext>
            </a:extLst>
          </p:cNvPr>
          <p:cNvSpPr/>
          <p:nvPr userDrawn="1"/>
        </p:nvSpPr>
        <p:spPr bwMode="auto">
          <a:xfrm>
            <a:off x="6927287" y="1654402"/>
            <a:ext cx="1703388" cy="1147763"/>
          </a:xfrm>
          <a:custGeom>
            <a:avLst/>
            <a:gdLst>
              <a:gd name="connsiteX0" fmla="*/ 147229 w 1617671"/>
              <a:gd name="connsiteY0" fmla="*/ 377461 h 1048974"/>
              <a:gd name="connsiteX1" fmla="*/ 161517 w 1617671"/>
              <a:gd name="connsiteY1" fmla="*/ 382224 h 1048974"/>
              <a:gd name="connsiteX2" fmla="*/ 213904 w 1617671"/>
              <a:gd name="connsiteY2" fmla="*/ 396511 h 1048974"/>
              <a:gd name="connsiteX3" fmla="*/ 299629 w 1617671"/>
              <a:gd name="connsiteY3" fmla="*/ 391749 h 1048974"/>
              <a:gd name="connsiteX4" fmla="*/ 318679 w 1617671"/>
              <a:gd name="connsiteY4" fmla="*/ 367936 h 1048974"/>
              <a:gd name="connsiteX5" fmla="*/ 328204 w 1617671"/>
              <a:gd name="connsiteY5" fmla="*/ 353649 h 1048974"/>
              <a:gd name="connsiteX6" fmla="*/ 356779 w 1617671"/>
              <a:gd name="connsiteY6" fmla="*/ 339361 h 1048974"/>
              <a:gd name="connsiteX7" fmla="*/ 437742 w 1617671"/>
              <a:gd name="connsiteY7" fmla="*/ 348886 h 1048974"/>
              <a:gd name="connsiteX8" fmla="*/ 452029 w 1617671"/>
              <a:gd name="connsiteY8" fmla="*/ 358411 h 1048974"/>
              <a:gd name="connsiteX9" fmla="*/ 504417 w 1617671"/>
              <a:gd name="connsiteY9" fmla="*/ 334599 h 1048974"/>
              <a:gd name="connsiteX10" fmla="*/ 518704 w 1617671"/>
              <a:gd name="connsiteY10" fmla="*/ 325074 h 1048974"/>
              <a:gd name="connsiteX11" fmla="*/ 523467 w 1617671"/>
              <a:gd name="connsiteY11" fmla="*/ 310786 h 1048974"/>
              <a:gd name="connsiteX12" fmla="*/ 537754 w 1617671"/>
              <a:gd name="connsiteY12" fmla="*/ 306024 h 1048974"/>
              <a:gd name="connsiteX13" fmla="*/ 566329 w 1617671"/>
              <a:gd name="connsiteY13" fmla="*/ 286974 h 1048974"/>
              <a:gd name="connsiteX14" fmla="*/ 580617 w 1617671"/>
              <a:gd name="connsiteY14" fmla="*/ 277449 h 1048974"/>
              <a:gd name="connsiteX15" fmla="*/ 594904 w 1617671"/>
              <a:gd name="connsiteY15" fmla="*/ 248874 h 1048974"/>
              <a:gd name="connsiteX16" fmla="*/ 585379 w 1617671"/>
              <a:gd name="connsiteY16" fmla="*/ 158386 h 1048974"/>
              <a:gd name="connsiteX17" fmla="*/ 590142 w 1617671"/>
              <a:gd name="connsiteY17" fmla="*/ 67899 h 1048974"/>
              <a:gd name="connsiteX18" fmla="*/ 594904 w 1617671"/>
              <a:gd name="connsiteY18" fmla="*/ 53611 h 1048974"/>
              <a:gd name="connsiteX19" fmla="*/ 623479 w 1617671"/>
              <a:gd name="connsiteY19" fmla="*/ 39324 h 1048974"/>
              <a:gd name="connsiteX20" fmla="*/ 690154 w 1617671"/>
              <a:gd name="connsiteY20" fmla="*/ 20274 h 1048974"/>
              <a:gd name="connsiteX21" fmla="*/ 742542 w 1617671"/>
              <a:gd name="connsiteY21" fmla="*/ 15511 h 1048974"/>
              <a:gd name="connsiteX22" fmla="*/ 761592 w 1617671"/>
              <a:gd name="connsiteY22" fmla="*/ 10749 h 1048974"/>
              <a:gd name="connsiteX23" fmla="*/ 775879 w 1617671"/>
              <a:gd name="connsiteY23" fmla="*/ 1224 h 1048974"/>
              <a:gd name="connsiteX24" fmla="*/ 823504 w 1617671"/>
              <a:gd name="connsiteY24" fmla="*/ 5986 h 1048974"/>
              <a:gd name="connsiteX25" fmla="*/ 852079 w 1617671"/>
              <a:gd name="connsiteY25" fmla="*/ 25036 h 1048974"/>
              <a:gd name="connsiteX26" fmla="*/ 856842 w 1617671"/>
              <a:gd name="connsiteY26" fmla="*/ 44086 h 1048974"/>
              <a:gd name="connsiteX27" fmla="*/ 871129 w 1617671"/>
              <a:gd name="connsiteY27" fmla="*/ 86949 h 1048974"/>
              <a:gd name="connsiteX28" fmla="*/ 885417 w 1617671"/>
              <a:gd name="connsiteY28" fmla="*/ 91711 h 1048974"/>
              <a:gd name="connsiteX29" fmla="*/ 961617 w 1617671"/>
              <a:gd name="connsiteY29" fmla="*/ 86949 h 1048974"/>
              <a:gd name="connsiteX30" fmla="*/ 980667 w 1617671"/>
              <a:gd name="connsiteY30" fmla="*/ 82186 h 1048974"/>
              <a:gd name="connsiteX31" fmla="*/ 1004479 w 1617671"/>
              <a:gd name="connsiteY31" fmla="*/ 77424 h 1048974"/>
              <a:gd name="connsiteX32" fmla="*/ 1071154 w 1617671"/>
              <a:gd name="connsiteY32" fmla="*/ 86949 h 1048974"/>
              <a:gd name="connsiteX33" fmla="*/ 1099729 w 1617671"/>
              <a:gd name="connsiteY33" fmla="*/ 105999 h 1048974"/>
              <a:gd name="connsiteX34" fmla="*/ 1156879 w 1617671"/>
              <a:gd name="connsiteY34" fmla="*/ 110761 h 1048974"/>
              <a:gd name="connsiteX35" fmla="*/ 1161642 w 1617671"/>
              <a:gd name="connsiteY35" fmla="*/ 125049 h 1048974"/>
              <a:gd name="connsiteX36" fmla="*/ 1185454 w 1617671"/>
              <a:gd name="connsiteY36" fmla="*/ 153624 h 1048974"/>
              <a:gd name="connsiteX37" fmla="*/ 1199742 w 1617671"/>
              <a:gd name="connsiteY37" fmla="*/ 163149 h 1048974"/>
              <a:gd name="connsiteX38" fmla="*/ 1228317 w 1617671"/>
              <a:gd name="connsiteY38" fmla="*/ 172674 h 1048974"/>
              <a:gd name="connsiteX39" fmla="*/ 1285467 w 1617671"/>
              <a:gd name="connsiteY39" fmla="*/ 167911 h 1048974"/>
              <a:gd name="connsiteX40" fmla="*/ 1299754 w 1617671"/>
              <a:gd name="connsiteY40" fmla="*/ 163149 h 1048974"/>
              <a:gd name="connsiteX41" fmla="*/ 1347379 w 1617671"/>
              <a:gd name="connsiteY41" fmla="*/ 167911 h 1048974"/>
              <a:gd name="connsiteX42" fmla="*/ 1366429 w 1617671"/>
              <a:gd name="connsiteY42" fmla="*/ 210774 h 1048974"/>
              <a:gd name="connsiteX43" fmla="*/ 1380717 w 1617671"/>
              <a:gd name="connsiteY43" fmla="*/ 220299 h 1048974"/>
              <a:gd name="connsiteX44" fmla="*/ 1442629 w 1617671"/>
              <a:gd name="connsiteY44" fmla="*/ 225061 h 1048974"/>
              <a:gd name="connsiteX45" fmla="*/ 1475967 w 1617671"/>
              <a:gd name="connsiteY45" fmla="*/ 229824 h 1048974"/>
              <a:gd name="connsiteX46" fmla="*/ 1504542 w 1617671"/>
              <a:gd name="connsiteY46" fmla="*/ 239349 h 1048974"/>
              <a:gd name="connsiteX47" fmla="*/ 1518829 w 1617671"/>
              <a:gd name="connsiteY47" fmla="*/ 244111 h 1048974"/>
              <a:gd name="connsiteX48" fmla="*/ 1537879 w 1617671"/>
              <a:gd name="connsiteY48" fmla="*/ 248874 h 1048974"/>
              <a:gd name="connsiteX49" fmla="*/ 1556929 w 1617671"/>
              <a:gd name="connsiteY49" fmla="*/ 277449 h 1048974"/>
              <a:gd name="connsiteX50" fmla="*/ 1571217 w 1617671"/>
              <a:gd name="connsiteY50" fmla="*/ 306024 h 1048974"/>
              <a:gd name="connsiteX51" fmla="*/ 1585504 w 1617671"/>
              <a:gd name="connsiteY51" fmla="*/ 348886 h 1048974"/>
              <a:gd name="connsiteX52" fmla="*/ 1590267 w 1617671"/>
              <a:gd name="connsiteY52" fmla="*/ 363174 h 1048974"/>
              <a:gd name="connsiteX53" fmla="*/ 1585504 w 1617671"/>
              <a:gd name="connsiteY53" fmla="*/ 410799 h 1048974"/>
              <a:gd name="connsiteX54" fmla="*/ 1575979 w 1617671"/>
              <a:gd name="connsiteY54" fmla="*/ 491761 h 1048974"/>
              <a:gd name="connsiteX55" fmla="*/ 1585504 w 1617671"/>
              <a:gd name="connsiteY55" fmla="*/ 525099 h 1048974"/>
              <a:gd name="connsiteX56" fmla="*/ 1599792 w 1617671"/>
              <a:gd name="connsiteY56" fmla="*/ 539386 h 1048974"/>
              <a:gd name="connsiteX57" fmla="*/ 1595029 w 1617671"/>
              <a:gd name="connsiteY57" fmla="*/ 577486 h 1048974"/>
              <a:gd name="connsiteX58" fmla="*/ 1571217 w 1617671"/>
              <a:gd name="connsiteY58" fmla="*/ 601299 h 1048974"/>
              <a:gd name="connsiteX59" fmla="*/ 1556929 w 1617671"/>
              <a:gd name="connsiteY59" fmla="*/ 615586 h 1048974"/>
              <a:gd name="connsiteX60" fmla="*/ 1528354 w 1617671"/>
              <a:gd name="connsiteY60" fmla="*/ 639399 h 1048974"/>
              <a:gd name="connsiteX61" fmla="*/ 1542642 w 1617671"/>
              <a:gd name="connsiteY61" fmla="*/ 644161 h 1048974"/>
              <a:gd name="connsiteX62" fmla="*/ 1561692 w 1617671"/>
              <a:gd name="connsiteY62" fmla="*/ 672736 h 1048974"/>
              <a:gd name="connsiteX63" fmla="*/ 1552167 w 1617671"/>
              <a:gd name="connsiteY63" fmla="*/ 687024 h 1048974"/>
              <a:gd name="connsiteX64" fmla="*/ 1523592 w 1617671"/>
              <a:gd name="connsiteY64" fmla="*/ 696549 h 1048974"/>
              <a:gd name="connsiteX65" fmla="*/ 1490254 w 1617671"/>
              <a:gd name="connsiteY65" fmla="*/ 706074 h 1048974"/>
              <a:gd name="connsiteX66" fmla="*/ 1466442 w 1617671"/>
              <a:gd name="connsiteY66" fmla="*/ 729886 h 1048974"/>
              <a:gd name="connsiteX67" fmla="*/ 1461679 w 1617671"/>
              <a:gd name="connsiteY67" fmla="*/ 744174 h 1048974"/>
              <a:gd name="connsiteX68" fmla="*/ 1447392 w 1617671"/>
              <a:gd name="connsiteY68" fmla="*/ 753699 h 1048974"/>
              <a:gd name="connsiteX69" fmla="*/ 1423579 w 1617671"/>
              <a:gd name="connsiteY69" fmla="*/ 777511 h 1048974"/>
              <a:gd name="connsiteX70" fmla="*/ 1414054 w 1617671"/>
              <a:gd name="connsiteY70" fmla="*/ 791799 h 1048974"/>
              <a:gd name="connsiteX71" fmla="*/ 1399767 w 1617671"/>
              <a:gd name="connsiteY71" fmla="*/ 796561 h 1048974"/>
              <a:gd name="connsiteX72" fmla="*/ 1366429 w 1617671"/>
              <a:gd name="connsiteY72" fmla="*/ 806086 h 1048974"/>
              <a:gd name="connsiteX73" fmla="*/ 1352142 w 1617671"/>
              <a:gd name="connsiteY73" fmla="*/ 853711 h 1048974"/>
              <a:gd name="connsiteX74" fmla="*/ 1323567 w 1617671"/>
              <a:gd name="connsiteY74" fmla="*/ 896574 h 1048974"/>
              <a:gd name="connsiteX75" fmla="*/ 1294992 w 1617671"/>
              <a:gd name="connsiteY75" fmla="*/ 915624 h 1048974"/>
              <a:gd name="connsiteX76" fmla="*/ 1266417 w 1617671"/>
              <a:gd name="connsiteY76" fmla="*/ 929911 h 1048974"/>
              <a:gd name="connsiteX77" fmla="*/ 1233079 w 1617671"/>
              <a:gd name="connsiteY77" fmla="*/ 944199 h 1048974"/>
              <a:gd name="connsiteX78" fmla="*/ 1209267 w 1617671"/>
              <a:gd name="connsiteY78" fmla="*/ 934674 h 1048974"/>
              <a:gd name="connsiteX79" fmla="*/ 1180692 w 1617671"/>
              <a:gd name="connsiteY79" fmla="*/ 877524 h 1048974"/>
              <a:gd name="connsiteX80" fmla="*/ 1175929 w 1617671"/>
              <a:gd name="connsiteY80" fmla="*/ 863236 h 1048974"/>
              <a:gd name="connsiteX81" fmla="*/ 1118779 w 1617671"/>
              <a:gd name="connsiteY81" fmla="*/ 867999 h 1048974"/>
              <a:gd name="connsiteX82" fmla="*/ 1104492 w 1617671"/>
              <a:gd name="connsiteY82" fmla="*/ 872761 h 1048974"/>
              <a:gd name="connsiteX83" fmla="*/ 1085442 w 1617671"/>
              <a:gd name="connsiteY83" fmla="*/ 891811 h 1048974"/>
              <a:gd name="connsiteX84" fmla="*/ 1061629 w 1617671"/>
              <a:gd name="connsiteY84" fmla="*/ 910861 h 1048974"/>
              <a:gd name="connsiteX85" fmla="*/ 1037817 w 1617671"/>
              <a:gd name="connsiteY85" fmla="*/ 929911 h 1048974"/>
              <a:gd name="connsiteX86" fmla="*/ 1018767 w 1617671"/>
              <a:gd name="connsiteY86" fmla="*/ 953724 h 1048974"/>
              <a:gd name="connsiteX87" fmla="*/ 1014004 w 1617671"/>
              <a:gd name="connsiteY87" fmla="*/ 968011 h 1048974"/>
              <a:gd name="connsiteX88" fmla="*/ 999717 w 1617671"/>
              <a:gd name="connsiteY88" fmla="*/ 982299 h 1048974"/>
              <a:gd name="connsiteX89" fmla="*/ 985429 w 1617671"/>
              <a:gd name="connsiteY89" fmla="*/ 1029924 h 1048974"/>
              <a:gd name="connsiteX90" fmla="*/ 980667 w 1617671"/>
              <a:gd name="connsiteY90" fmla="*/ 1044211 h 1048974"/>
              <a:gd name="connsiteX91" fmla="*/ 966379 w 1617671"/>
              <a:gd name="connsiteY91" fmla="*/ 1048974 h 1048974"/>
              <a:gd name="connsiteX92" fmla="*/ 918754 w 1617671"/>
              <a:gd name="connsiteY92" fmla="*/ 1044211 h 1048974"/>
              <a:gd name="connsiteX93" fmla="*/ 875892 w 1617671"/>
              <a:gd name="connsiteY93" fmla="*/ 1034686 h 1048974"/>
              <a:gd name="connsiteX94" fmla="*/ 861604 w 1617671"/>
              <a:gd name="connsiteY94" fmla="*/ 1025161 h 1048974"/>
              <a:gd name="connsiteX95" fmla="*/ 809217 w 1617671"/>
              <a:gd name="connsiteY95" fmla="*/ 1025161 h 1048974"/>
              <a:gd name="connsiteX96" fmla="*/ 794929 w 1617671"/>
              <a:gd name="connsiteY96" fmla="*/ 1006111 h 1048974"/>
              <a:gd name="connsiteX97" fmla="*/ 790167 w 1617671"/>
              <a:gd name="connsiteY97" fmla="*/ 972774 h 1048974"/>
              <a:gd name="connsiteX98" fmla="*/ 752067 w 1617671"/>
              <a:gd name="connsiteY98" fmla="*/ 968011 h 1048974"/>
              <a:gd name="connsiteX99" fmla="*/ 737779 w 1617671"/>
              <a:gd name="connsiteY99" fmla="*/ 963249 h 1048974"/>
              <a:gd name="connsiteX100" fmla="*/ 699679 w 1617671"/>
              <a:gd name="connsiteY100" fmla="*/ 953724 h 1048974"/>
              <a:gd name="connsiteX101" fmla="*/ 685392 w 1617671"/>
              <a:gd name="connsiteY101" fmla="*/ 944199 h 1048974"/>
              <a:gd name="connsiteX102" fmla="*/ 675867 w 1617671"/>
              <a:gd name="connsiteY102" fmla="*/ 925149 h 1048974"/>
              <a:gd name="connsiteX103" fmla="*/ 666342 w 1617671"/>
              <a:gd name="connsiteY103" fmla="*/ 910861 h 1048974"/>
              <a:gd name="connsiteX104" fmla="*/ 661579 w 1617671"/>
              <a:gd name="connsiteY104" fmla="*/ 887049 h 1048974"/>
              <a:gd name="connsiteX105" fmla="*/ 647292 w 1617671"/>
              <a:gd name="connsiteY105" fmla="*/ 882286 h 1048974"/>
              <a:gd name="connsiteX106" fmla="*/ 628242 w 1617671"/>
              <a:gd name="connsiteY106" fmla="*/ 877524 h 1048974"/>
              <a:gd name="connsiteX107" fmla="*/ 590142 w 1617671"/>
              <a:gd name="connsiteY107" fmla="*/ 882286 h 1048974"/>
              <a:gd name="connsiteX108" fmla="*/ 552042 w 1617671"/>
              <a:gd name="connsiteY108" fmla="*/ 925149 h 1048974"/>
              <a:gd name="connsiteX109" fmla="*/ 537754 w 1617671"/>
              <a:gd name="connsiteY109" fmla="*/ 939436 h 1048974"/>
              <a:gd name="connsiteX110" fmla="*/ 518704 w 1617671"/>
              <a:gd name="connsiteY110" fmla="*/ 948961 h 1048974"/>
              <a:gd name="connsiteX111" fmla="*/ 504417 w 1617671"/>
              <a:gd name="connsiteY111" fmla="*/ 958486 h 1048974"/>
              <a:gd name="connsiteX112" fmla="*/ 480604 w 1617671"/>
              <a:gd name="connsiteY112" fmla="*/ 953724 h 1048974"/>
              <a:gd name="connsiteX113" fmla="*/ 452029 w 1617671"/>
              <a:gd name="connsiteY113" fmla="*/ 929911 h 1048974"/>
              <a:gd name="connsiteX114" fmla="*/ 423454 w 1617671"/>
              <a:gd name="connsiteY114" fmla="*/ 915624 h 1048974"/>
              <a:gd name="connsiteX115" fmla="*/ 404404 w 1617671"/>
              <a:gd name="connsiteY115" fmla="*/ 920386 h 1048974"/>
              <a:gd name="connsiteX116" fmla="*/ 390117 w 1617671"/>
              <a:gd name="connsiteY116" fmla="*/ 929911 h 1048974"/>
              <a:gd name="connsiteX117" fmla="*/ 375829 w 1617671"/>
              <a:gd name="connsiteY117" fmla="*/ 934674 h 1048974"/>
              <a:gd name="connsiteX118" fmla="*/ 356779 w 1617671"/>
              <a:gd name="connsiteY118" fmla="*/ 929911 h 1048974"/>
              <a:gd name="connsiteX119" fmla="*/ 328204 w 1617671"/>
              <a:gd name="connsiteY119" fmla="*/ 920386 h 1048974"/>
              <a:gd name="connsiteX120" fmla="*/ 313917 w 1617671"/>
              <a:gd name="connsiteY120" fmla="*/ 915624 h 1048974"/>
              <a:gd name="connsiteX121" fmla="*/ 294867 w 1617671"/>
              <a:gd name="connsiteY121" fmla="*/ 910861 h 1048974"/>
              <a:gd name="connsiteX122" fmla="*/ 280579 w 1617671"/>
              <a:gd name="connsiteY122" fmla="*/ 901336 h 1048974"/>
              <a:gd name="connsiteX123" fmla="*/ 213904 w 1617671"/>
              <a:gd name="connsiteY123" fmla="*/ 858474 h 1048974"/>
              <a:gd name="connsiteX124" fmla="*/ 185329 w 1617671"/>
              <a:gd name="connsiteY124" fmla="*/ 848949 h 1048974"/>
              <a:gd name="connsiteX125" fmla="*/ 171042 w 1617671"/>
              <a:gd name="connsiteY125" fmla="*/ 844186 h 1048974"/>
              <a:gd name="connsiteX126" fmla="*/ 156754 w 1617671"/>
              <a:gd name="connsiteY126" fmla="*/ 834661 h 1048974"/>
              <a:gd name="connsiteX127" fmla="*/ 137704 w 1617671"/>
              <a:gd name="connsiteY127" fmla="*/ 810849 h 1048974"/>
              <a:gd name="connsiteX128" fmla="*/ 132942 w 1617671"/>
              <a:gd name="connsiteY128" fmla="*/ 796561 h 1048974"/>
              <a:gd name="connsiteX129" fmla="*/ 118654 w 1617671"/>
              <a:gd name="connsiteY129" fmla="*/ 791799 h 1048974"/>
              <a:gd name="connsiteX130" fmla="*/ 80554 w 1617671"/>
              <a:gd name="connsiteY130" fmla="*/ 787036 h 1048974"/>
              <a:gd name="connsiteX131" fmla="*/ 37692 w 1617671"/>
              <a:gd name="connsiteY131" fmla="*/ 777511 h 1048974"/>
              <a:gd name="connsiteX132" fmla="*/ 23404 w 1617671"/>
              <a:gd name="connsiteY132" fmla="*/ 772749 h 1048974"/>
              <a:gd name="connsiteX133" fmla="*/ 13879 w 1617671"/>
              <a:gd name="connsiteY133" fmla="*/ 758461 h 1048974"/>
              <a:gd name="connsiteX134" fmla="*/ 18642 w 1617671"/>
              <a:gd name="connsiteY134" fmla="*/ 734649 h 1048974"/>
              <a:gd name="connsiteX135" fmla="*/ 23404 w 1617671"/>
              <a:gd name="connsiteY135" fmla="*/ 720361 h 1048974"/>
              <a:gd name="connsiteX136" fmla="*/ 28167 w 1617671"/>
              <a:gd name="connsiteY136" fmla="*/ 701311 h 1048974"/>
              <a:gd name="connsiteX137" fmla="*/ 23404 w 1617671"/>
              <a:gd name="connsiteY137" fmla="*/ 606061 h 1048974"/>
              <a:gd name="connsiteX138" fmla="*/ 4354 w 1617671"/>
              <a:gd name="connsiteY138" fmla="*/ 596536 h 1048974"/>
              <a:gd name="connsiteX139" fmla="*/ 18642 w 1617671"/>
              <a:gd name="connsiteY139" fmla="*/ 553674 h 1048974"/>
              <a:gd name="connsiteX140" fmla="*/ 32929 w 1617671"/>
              <a:gd name="connsiteY140" fmla="*/ 544149 h 1048974"/>
              <a:gd name="connsiteX141" fmla="*/ 51979 w 1617671"/>
              <a:gd name="connsiteY141" fmla="*/ 520336 h 1048974"/>
              <a:gd name="connsiteX142" fmla="*/ 61504 w 1617671"/>
              <a:gd name="connsiteY142" fmla="*/ 491761 h 1048974"/>
              <a:gd name="connsiteX143" fmla="*/ 71029 w 1617671"/>
              <a:gd name="connsiteY143" fmla="*/ 463186 h 1048974"/>
              <a:gd name="connsiteX144" fmla="*/ 90079 w 1617671"/>
              <a:gd name="connsiteY144" fmla="*/ 434611 h 1048974"/>
              <a:gd name="connsiteX145" fmla="*/ 99604 w 1617671"/>
              <a:gd name="connsiteY145" fmla="*/ 420324 h 1048974"/>
              <a:gd name="connsiteX146" fmla="*/ 113892 w 1617671"/>
              <a:gd name="connsiteY146" fmla="*/ 410799 h 1048974"/>
              <a:gd name="connsiteX147" fmla="*/ 147229 w 1617671"/>
              <a:gd name="connsiteY147" fmla="*/ 377461 h 1048974"/>
              <a:gd name="connsiteX0" fmla="*/ 148802 w 1619244"/>
              <a:gd name="connsiteY0" fmla="*/ 377461 h 1048974"/>
              <a:gd name="connsiteX1" fmla="*/ 163090 w 1619244"/>
              <a:gd name="connsiteY1" fmla="*/ 382224 h 1048974"/>
              <a:gd name="connsiteX2" fmla="*/ 215477 w 1619244"/>
              <a:gd name="connsiteY2" fmla="*/ 396511 h 1048974"/>
              <a:gd name="connsiteX3" fmla="*/ 301202 w 1619244"/>
              <a:gd name="connsiteY3" fmla="*/ 391749 h 1048974"/>
              <a:gd name="connsiteX4" fmla="*/ 320252 w 1619244"/>
              <a:gd name="connsiteY4" fmla="*/ 367936 h 1048974"/>
              <a:gd name="connsiteX5" fmla="*/ 329777 w 1619244"/>
              <a:gd name="connsiteY5" fmla="*/ 353649 h 1048974"/>
              <a:gd name="connsiteX6" fmla="*/ 358352 w 1619244"/>
              <a:gd name="connsiteY6" fmla="*/ 339361 h 1048974"/>
              <a:gd name="connsiteX7" fmla="*/ 439315 w 1619244"/>
              <a:gd name="connsiteY7" fmla="*/ 348886 h 1048974"/>
              <a:gd name="connsiteX8" fmla="*/ 453602 w 1619244"/>
              <a:gd name="connsiteY8" fmla="*/ 358411 h 1048974"/>
              <a:gd name="connsiteX9" fmla="*/ 505990 w 1619244"/>
              <a:gd name="connsiteY9" fmla="*/ 334599 h 1048974"/>
              <a:gd name="connsiteX10" fmla="*/ 520277 w 1619244"/>
              <a:gd name="connsiteY10" fmla="*/ 325074 h 1048974"/>
              <a:gd name="connsiteX11" fmla="*/ 525040 w 1619244"/>
              <a:gd name="connsiteY11" fmla="*/ 310786 h 1048974"/>
              <a:gd name="connsiteX12" fmla="*/ 539327 w 1619244"/>
              <a:gd name="connsiteY12" fmla="*/ 306024 h 1048974"/>
              <a:gd name="connsiteX13" fmla="*/ 567902 w 1619244"/>
              <a:gd name="connsiteY13" fmla="*/ 286974 h 1048974"/>
              <a:gd name="connsiteX14" fmla="*/ 582190 w 1619244"/>
              <a:gd name="connsiteY14" fmla="*/ 277449 h 1048974"/>
              <a:gd name="connsiteX15" fmla="*/ 596477 w 1619244"/>
              <a:gd name="connsiteY15" fmla="*/ 248874 h 1048974"/>
              <a:gd name="connsiteX16" fmla="*/ 586952 w 1619244"/>
              <a:gd name="connsiteY16" fmla="*/ 158386 h 1048974"/>
              <a:gd name="connsiteX17" fmla="*/ 591715 w 1619244"/>
              <a:gd name="connsiteY17" fmla="*/ 67899 h 1048974"/>
              <a:gd name="connsiteX18" fmla="*/ 596477 w 1619244"/>
              <a:gd name="connsiteY18" fmla="*/ 53611 h 1048974"/>
              <a:gd name="connsiteX19" fmla="*/ 625052 w 1619244"/>
              <a:gd name="connsiteY19" fmla="*/ 39324 h 1048974"/>
              <a:gd name="connsiteX20" fmla="*/ 691727 w 1619244"/>
              <a:gd name="connsiteY20" fmla="*/ 20274 h 1048974"/>
              <a:gd name="connsiteX21" fmla="*/ 744115 w 1619244"/>
              <a:gd name="connsiteY21" fmla="*/ 15511 h 1048974"/>
              <a:gd name="connsiteX22" fmla="*/ 763165 w 1619244"/>
              <a:gd name="connsiteY22" fmla="*/ 10749 h 1048974"/>
              <a:gd name="connsiteX23" fmla="*/ 777452 w 1619244"/>
              <a:gd name="connsiteY23" fmla="*/ 1224 h 1048974"/>
              <a:gd name="connsiteX24" fmla="*/ 825077 w 1619244"/>
              <a:gd name="connsiteY24" fmla="*/ 5986 h 1048974"/>
              <a:gd name="connsiteX25" fmla="*/ 853652 w 1619244"/>
              <a:gd name="connsiteY25" fmla="*/ 25036 h 1048974"/>
              <a:gd name="connsiteX26" fmla="*/ 858415 w 1619244"/>
              <a:gd name="connsiteY26" fmla="*/ 44086 h 1048974"/>
              <a:gd name="connsiteX27" fmla="*/ 872702 w 1619244"/>
              <a:gd name="connsiteY27" fmla="*/ 86949 h 1048974"/>
              <a:gd name="connsiteX28" fmla="*/ 886990 w 1619244"/>
              <a:gd name="connsiteY28" fmla="*/ 91711 h 1048974"/>
              <a:gd name="connsiteX29" fmla="*/ 963190 w 1619244"/>
              <a:gd name="connsiteY29" fmla="*/ 86949 h 1048974"/>
              <a:gd name="connsiteX30" fmla="*/ 982240 w 1619244"/>
              <a:gd name="connsiteY30" fmla="*/ 82186 h 1048974"/>
              <a:gd name="connsiteX31" fmla="*/ 1006052 w 1619244"/>
              <a:gd name="connsiteY31" fmla="*/ 77424 h 1048974"/>
              <a:gd name="connsiteX32" fmla="*/ 1072727 w 1619244"/>
              <a:gd name="connsiteY32" fmla="*/ 86949 h 1048974"/>
              <a:gd name="connsiteX33" fmla="*/ 1101302 w 1619244"/>
              <a:gd name="connsiteY33" fmla="*/ 105999 h 1048974"/>
              <a:gd name="connsiteX34" fmla="*/ 1158452 w 1619244"/>
              <a:gd name="connsiteY34" fmla="*/ 110761 h 1048974"/>
              <a:gd name="connsiteX35" fmla="*/ 1163215 w 1619244"/>
              <a:gd name="connsiteY35" fmla="*/ 125049 h 1048974"/>
              <a:gd name="connsiteX36" fmla="*/ 1187027 w 1619244"/>
              <a:gd name="connsiteY36" fmla="*/ 153624 h 1048974"/>
              <a:gd name="connsiteX37" fmla="*/ 1201315 w 1619244"/>
              <a:gd name="connsiteY37" fmla="*/ 163149 h 1048974"/>
              <a:gd name="connsiteX38" fmla="*/ 1229890 w 1619244"/>
              <a:gd name="connsiteY38" fmla="*/ 172674 h 1048974"/>
              <a:gd name="connsiteX39" fmla="*/ 1287040 w 1619244"/>
              <a:gd name="connsiteY39" fmla="*/ 167911 h 1048974"/>
              <a:gd name="connsiteX40" fmla="*/ 1301327 w 1619244"/>
              <a:gd name="connsiteY40" fmla="*/ 163149 h 1048974"/>
              <a:gd name="connsiteX41" fmla="*/ 1348952 w 1619244"/>
              <a:gd name="connsiteY41" fmla="*/ 167911 h 1048974"/>
              <a:gd name="connsiteX42" fmla="*/ 1368002 w 1619244"/>
              <a:gd name="connsiteY42" fmla="*/ 210774 h 1048974"/>
              <a:gd name="connsiteX43" fmla="*/ 1382290 w 1619244"/>
              <a:gd name="connsiteY43" fmla="*/ 220299 h 1048974"/>
              <a:gd name="connsiteX44" fmla="*/ 1444202 w 1619244"/>
              <a:gd name="connsiteY44" fmla="*/ 225061 h 1048974"/>
              <a:gd name="connsiteX45" fmla="*/ 1477540 w 1619244"/>
              <a:gd name="connsiteY45" fmla="*/ 229824 h 1048974"/>
              <a:gd name="connsiteX46" fmla="*/ 1506115 w 1619244"/>
              <a:gd name="connsiteY46" fmla="*/ 239349 h 1048974"/>
              <a:gd name="connsiteX47" fmla="*/ 1520402 w 1619244"/>
              <a:gd name="connsiteY47" fmla="*/ 244111 h 1048974"/>
              <a:gd name="connsiteX48" fmla="*/ 1539452 w 1619244"/>
              <a:gd name="connsiteY48" fmla="*/ 248874 h 1048974"/>
              <a:gd name="connsiteX49" fmla="*/ 1558502 w 1619244"/>
              <a:gd name="connsiteY49" fmla="*/ 277449 h 1048974"/>
              <a:gd name="connsiteX50" fmla="*/ 1572790 w 1619244"/>
              <a:gd name="connsiteY50" fmla="*/ 306024 h 1048974"/>
              <a:gd name="connsiteX51" fmla="*/ 1587077 w 1619244"/>
              <a:gd name="connsiteY51" fmla="*/ 348886 h 1048974"/>
              <a:gd name="connsiteX52" fmla="*/ 1591840 w 1619244"/>
              <a:gd name="connsiteY52" fmla="*/ 363174 h 1048974"/>
              <a:gd name="connsiteX53" fmla="*/ 1587077 w 1619244"/>
              <a:gd name="connsiteY53" fmla="*/ 410799 h 1048974"/>
              <a:gd name="connsiteX54" fmla="*/ 1577552 w 1619244"/>
              <a:gd name="connsiteY54" fmla="*/ 491761 h 1048974"/>
              <a:gd name="connsiteX55" fmla="*/ 1587077 w 1619244"/>
              <a:gd name="connsiteY55" fmla="*/ 525099 h 1048974"/>
              <a:gd name="connsiteX56" fmla="*/ 1601365 w 1619244"/>
              <a:gd name="connsiteY56" fmla="*/ 539386 h 1048974"/>
              <a:gd name="connsiteX57" fmla="*/ 1596602 w 1619244"/>
              <a:gd name="connsiteY57" fmla="*/ 577486 h 1048974"/>
              <a:gd name="connsiteX58" fmla="*/ 1572790 w 1619244"/>
              <a:gd name="connsiteY58" fmla="*/ 601299 h 1048974"/>
              <a:gd name="connsiteX59" fmla="*/ 1558502 w 1619244"/>
              <a:gd name="connsiteY59" fmla="*/ 615586 h 1048974"/>
              <a:gd name="connsiteX60" fmla="*/ 1529927 w 1619244"/>
              <a:gd name="connsiteY60" fmla="*/ 639399 h 1048974"/>
              <a:gd name="connsiteX61" fmla="*/ 1544215 w 1619244"/>
              <a:gd name="connsiteY61" fmla="*/ 644161 h 1048974"/>
              <a:gd name="connsiteX62" fmla="*/ 1563265 w 1619244"/>
              <a:gd name="connsiteY62" fmla="*/ 672736 h 1048974"/>
              <a:gd name="connsiteX63" fmla="*/ 1553740 w 1619244"/>
              <a:gd name="connsiteY63" fmla="*/ 687024 h 1048974"/>
              <a:gd name="connsiteX64" fmla="*/ 1525165 w 1619244"/>
              <a:gd name="connsiteY64" fmla="*/ 696549 h 1048974"/>
              <a:gd name="connsiteX65" fmla="*/ 1491827 w 1619244"/>
              <a:gd name="connsiteY65" fmla="*/ 706074 h 1048974"/>
              <a:gd name="connsiteX66" fmla="*/ 1468015 w 1619244"/>
              <a:gd name="connsiteY66" fmla="*/ 729886 h 1048974"/>
              <a:gd name="connsiteX67" fmla="*/ 1463252 w 1619244"/>
              <a:gd name="connsiteY67" fmla="*/ 744174 h 1048974"/>
              <a:gd name="connsiteX68" fmla="*/ 1448965 w 1619244"/>
              <a:gd name="connsiteY68" fmla="*/ 753699 h 1048974"/>
              <a:gd name="connsiteX69" fmla="*/ 1425152 w 1619244"/>
              <a:gd name="connsiteY69" fmla="*/ 777511 h 1048974"/>
              <a:gd name="connsiteX70" fmla="*/ 1415627 w 1619244"/>
              <a:gd name="connsiteY70" fmla="*/ 791799 h 1048974"/>
              <a:gd name="connsiteX71" fmla="*/ 1401340 w 1619244"/>
              <a:gd name="connsiteY71" fmla="*/ 796561 h 1048974"/>
              <a:gd name="connsiteX72" fmla="*/ 1368002 w 1619244"/>
              <a:gd name="connsiteY72" fmla="*/ 806086 h 1048974"/>
              <a:gd name="connsiteX73" fmla="*/ 1353715 w 1619244"/>
              <a:gd name="connsiteY73" fmla="*/ 853711 h 1048974"/>
              <a:gd name="connsiteX74" fmla="*/ 1325140 w 1619244"/>
              <a:gd name="connsiteY74" fmla="*/ 896574 h 1048974"/>
              <a:gd name="connsiteX75" fmla="*/ 1296565 w 1619244"/>
              <a:gd name="connsiteY75" fmla="*/ 915624 h 1048974"/>
              <a:gd name="connsiteX76" fmla="*/ 1267990 w 1619244"/>
              <a:gd name="connsiteY76" fmla="*/ 929911 h 1048974"/>
              <a:gd name="connsiteX77" fmla="*/ 1234652 w 1619244"/>
              <a:gd name="connsiteY77" fmla="*/ 944199 h 1048974"/>
              <a:gd name="connsiteX78" fmla="*/ 1210840 w 1619244"/>
              <a:gd name="connsiteY78" fmla="*/ 934674 h 1048974"/>
              <a:gd name="connsiteX79" fmla="*/ 1182265 w 1619244"/>
              <a:gd name="connsiteY79" fmla="*/ 877524 h 1048974"/>
              <a:gd name="connsiteX80" fmla="*/ 1177502 w 1619244"/>
              <a:gd name="connsiteY80" fmla="*/ 863236 h 1048974"/>
              <a:gd name="connsiteX81" fmla="*/ 1120352 w 1619244"/>
              <a:gd name="connsiteY81" fmla="*/ 867999 h 1048974"/>
              <a:gd name="connsiteX82" fmla="*/ 1106065 w 1619244"/>
              <a:gd name="connsiteY82" fmla="*/ 872761 h 1048974"/>
              <a:gd name="connsiteX83" fmla="*/ 1087015 w 1619244"/>
              <a:gd name="connsiteY83" fmla="*/ 891811 h 1048974"/>
              <a:gd name="connsiteX84" fmla="*/ 1063202 w 1619244"/>
              <a:gd name="connsiteY84" fmla="*/ 910861 h 1048974"/>
              <a:gd name="connsiteX85" fmla="*/ 1039390 w 1619244"/>
              <a:gd name="connsiteY85" fmla="*/ 929911 h 1048974"/>
              <a:gd name="connsiteX86" fmla="*/ 1020340 w 1619244"/>
              <a:gd name="connsiteY86" fmla="*/ 953724 h 1048974"/>
              <a:gd name="connsiteX87" fmla="*/ 1015577 w 1619244"/>
              <a:gd name="connsiteY87" fmla="*/ 968011 h 1048974"/>
              <a:gd name="connsiteX88" fmla="*/ 1001290 w 1619244"/>
              <a:gd name="connsiteY88" fmla="*/ 982299 h 1048974"/>
              <a:gd name="connsiteX89" fmla="*/ 987002 w 1619244"/>
              <a:gd name="connsiteY89" fmla="*/ 1029924 h 1048974"/>
              <a:gd name="connsiteX90" fmla="*/ 982240 w 1619244"/>
              <a:gd name="connsiteY90" fmla="*/ 1044211 h 1048974"/>
              <a:gd name="connsiteX91" fmla="*/ 967952 w 1619244"/>
              <a:gd name="connsiteY91" fmla="*/ 1048974 h 1048974"/>
              <a:gd name="connsiteX92" fmla="*/ 920327 w 1619244"/>
              <a:gd name="connsiteY92" fmla="*/ 1044211 h 1048974"/>
              <a:gd name="connsiteX93" fmla="*/ 877465 w 1619244"/>
              <a:gd name="connsiteY93" fmla="*/ 1034686 h 1048974"/>
              <a:gd name="connsiteX94" fmla="*/ 863177 w 1619244"/>
              <a:gd name="connsiteY94" fmla="*/ 1025161 h 1048974"/>
              <a:gd name="connsiteX95" fmla="*/ 810790 w 1619244"/>
              <a:gd name="connsiteY95" fmla="*/ 1025161 h 1048974"/>
              <a:gd name="connsiteX96" fmla="*/ 796502 w 1619244"/>
              <a:gd name="connsiteY96" fmla="*/ 1006111 h 1048974"/>
              <a:gd name="connsiteX97" fmla="*/ 791740 w 1619244"/>
              <a:gd name="connsiteY97" fmla="*/ 972774 h 1048974"/>
              <a:gd name="connsiteX98" fmla="*/ 753640 w 1619244"/>
              <a:gd name="connsiteY98" fmla="*/ 968011 h 1048974"/>
              <a:gd name="connsiteX99" fmla="*/ 739352 w 1619244"/>
              <a:gd name="connsiteY99" fmla="*/ 963249 h 1048974"/>
              <a:gd name="connsiteX100" fmla="*/ 701252 w 1619244"/>
              <a:gd name="connsiteY100" fmla="*/ 953724 h 1048974"/>
              <a:gd name="connsiteX101" fmla="*/ 686965 w 1619244"/>
              <a:gd name="connsiteY101" fmla="*/ 944199 h 1048974"/>
              <a:gd name="connsiteX102" fmla="*/ 677440 w 1619244"/>
              <a:gd name="connsiteY102" fmla="*/ 925149 h 1048974"/>
              <a:gd name="connsiteX103" fmla="*/ 667915 w 1619244"/>
              <a:gd name="connsiteY103" fmla="*/ 910861 h 1048974"/>
              <a:gd name="connsiteX104" fmla="*/ 663152 w 1619244"/>
              <a:gd name="connsiteY104" fmla="*/ 887049 h 1048974"/>
              <a:gd name="connsiteX105" fmla="*/ 648865 w 1619244"/>
              <a:gd name="connsiteY105" fmla="*/ 882286 h 1048974"/>
              <a:gd name="connsiteX106" fmla="*/ 629815 w 1619244"/>
              <a:gd name="connsiteY106" fmla="*/ 877524 h 1048974"/>
              <a:gd name="connsiteX107" fmla="*/ 591715 w 1619244"/>
              <a:gd name="connsiteY107" fmla="*/ 882286 h 1048974"/>
              <a:gd name="connsiteX108" fmla="*/ 553615 w 1619244"/>
              <a:gd name="connsiteY108" fmla="*/ 925149 h 1048974"/>
              <a:gd name="connsiteX109" fmla="*/ 539327 w 1619244"/>
              <a:gd name="connsiteY109" fmla="*/ 939436 h 1048974"/>
              <a:gd name="connsiteX110" fmla="*/ 520277 w 1619244"/>
              <a:gd name="connsiteY110" fmla="*/ 948961 h 1048974"/>
              <a:gd name="connsiteX111" fmla="*/ 505990 w 1619244"/>
              <a:gd name="connsiteY111" fmla="*/ 958486 h 1048974"/>
              <a:gd name="connsiteX112" fmla="*/ 482177 w 1619244"/>
              <a:gd name="connsiteY112" fmla="*/ 953724 h 1048974"/>
              <a:gd name="connsiteX113" fmla="*/ 453602 w 1619244"/>
              <a:gd name="connsiteY113" fmla="*/ 929911 h 1048974"/>
              <a:gd name="connsiteX114" fmla="*/ 425027 w 1619244"/>
              <a:gd name="connsiteY114" fmla="*/ 915624 h 1048974"/>
              <a:gd name="connsiteX115" fmla="*/ 405977 w 1619244"/>
              <a:gd name="connsiteY115" fmla="*/ 920386 h 1048974"/>
              <a:gd name="connsiteX116" fmla="*/ 391690 w 1619244"/>
              <a:gd name="connsiteY116" fmla="*/ 929911 h 1048974"/>
              <a:gd name="connsiteX117" fmla="*/ 377402 w 1619244"/>
              <a:gd name="connsiteY117" fmla="*/ 934674 h 1048974"/>
              <a:gd name="connsiteX118" fmla="*/ 358352 w 1619244"/>
              <a:gd name="connsiteY118" fmla="*/ 929911 h 1048974"/>
              <a:gd name="connsiteX119" fmla="*/ 329777 w 1619244"/>
              <a:gd name="connsiteY119" fmla="*/ 920386 h 1048974"/>
              <a:gd name="connsiteX120" fmla="*/ 315490 w 1619244"/>
              <a:gd name="connsiteY120" fmla="*/ 915624 h 1048974"/>
              <a:gd name="connsiteX121" fmla="*/ 296440 w 1619244"/>
              <a:gd name="connsiteY121" fmla="*/ 910861 h 1048974"/>
              <a:gd name="connsiteX122" fmla="*/ 282152 w 1619244"/>
              <a:gd name="connsiteY122" fmla="*/ 901336 h 1048974"/>
              <a:gd name="connsiteX123" fmla="*/ 215477 w 1619244"/>
              <a:gd name="connsiteY123" fmla="*/ 858474 h 1048974"/>
              <a:gd name="connsiteX124" fmla="*/ 186902 w 1619244"/>
              <a:gd name="connsiteY124" fmla="*/ 848949 h 1048974"/>
              <a:gd name="connsiteX125" fmla="*/ 172615 w 1619244"/>
              <a:gd name="connsiteY125" fmla="*/ 844186 h 1048974"/>
              <a:gd name="connsiteX126" fmla="*/ 158327 w 1619244"/>
              <a:gd name="connsiteY126" fmla="*/ 834661 h 1048974"/>
              <a:gd name="connsiteX127" fmla="*/ 139277 w 1619244"/>
              <a:gd name="connsiteY127" fmla="*/ 810849 h 1048974"/>
              <a:gd name="connsiteX128" fmla="*/ 134515 w 1619244"/>
              <a:gd name="connsiteY128" fmla="*/ 796561 h 1048974"/>
              <a:gd name="connsiteX129" fmla="*/ 120227 w 1619244"/>
              <a:gd name="connsiteY129" fmla="*/ 791799 h 1048974"/>
              <a:gd name="connsiteX130" fmla="*/ 82127 w 1619244"/>
              <a:gd name="connsiteY130" fmla="*/ 787036 h 1048974"/>
              <a:gd name="connsiteX131" fmla="*/ 39265 w 1619244"/>
              <a:gd name="connsiteY131" fmla="*/ 777511 h 1048974"/>
              <a:gd name="connsiteX132" fmla="*/ 24977 w 1619244"/>
              <a:gd name="connsiteY132" fmla="*/ 772749 h 1048974"/>
              <a:gd name="connsiteX133" fmla="*/ 15452 w 1619244"/>
              <a:gd name="connsiteY133" fmla="*/ 758461 h 1048974"/>
              <a:gd name="connsiteX134" fmla="*/ 20215 w 1619244"/>
              <a:gd name="connsiteY134" fmla="*/ 734649 h 1048974"/>
              <a:gd name="connsiteX135" fmla="*/ 24977 w 1619244"/>
              <a:gd name="connsiteY135" fmla="*/ 720361 h 1048974"/>
              <a:gd name="connsiteX136" fmla="*/ 29740 w 1619244"/>
              <a:gd name="connsiteY136" fmla="*/ 701311 h 1048974"/>
              <a:gd name="connsiteX137" fmla="*/ 1573 w 1619244"/>
              <a:gd name="connsiteY137" fmla="*/ 620349 h 1048974"/>
              <a:gd name="connsiteX138" fmla="*/ 5927 w 1619244"/>
              <a:gd name="connsiteY138" fmla="*/ 596536 h 1048974"/>
              <a:gd name="connsiteX139" fmla="*/ 20215 w 1619244"/>
              <a:gd name="connsiteY139" fmla="*/ 553674 h 1048974"/>
              <a:gd name="connsiteX140" fmla="*/ 34502 w 1619244"/>
              <a:gd name="connsiteY140" fmla="*/ 544149 h 1048974"/>
              <a:gd name="connsiteX141" fmla="*/ 53552 w 1619244"/>
              <a:gd name="connsiteY141" fmla="*/ 520336 h 1048974"/>
              <a:gd name="connsiteX142" fmla="*/ 63077 w 1619244"/>
              <a:gd name="connsiteY142" fmla="*/ 491761 h 1048974"/>
              <a:gd name="connsiteX143" fmla="*/ 72602 w 1619244"/>
              <a:gd name="connsiteY143" fmla="*/ 463186 h 1048974"/>
              <a:gd name="connsiteX144" fmla="*/ 91652 w 1619244"/>
              <a:gd name="connsiteY144" fmla="*/ 434611 h 1048974"/>
              <a:gd name="connsiteX145" fmla="*/ 101177 w 1619244"/>
              <a:gd name="connsiteY145" fmla="*/ 420324 h 1048974"/>
              <a:gd name="connsiteX146" fmla="*/ 115465 w 1619244"/>
              <a:gd name="connsiteY146" fmla="*/ 410799 h 1048974"/>
              <a:gd name="connsiteX147" fmla="*/ 148802 w 1619244"/>
              <a:gd name="connsiteY147" fmla="*/ 377461 h 1048974"/>
              <a:gd name="connsiteX0" fmla="*/ 148802 w 1619244"/>
              <a:gd name="connsiteY0" fmla="*/ 377461 h 1048974"/>
              <a:gd name="connsiteX1" fmla="*/ 163090 w 1619244"/>
              <a:gd name="connsiteY1" fmla="*/ 382224 h 1048974"/>
              <a:gd name="connsiteX2" fmla="*/ 215477 w 1619244"/>
              <a:gd name="connsiteY2" fmla="*/ 396511 h 1048974"/>
              <a:gd name="connsiteX3" fmla="*/ 301202 w 1619244"/>
              <a:gd name="connsiteY3" fmla="*/ 391749 h 1048974"/>
              <a:gd name="connsiteX4" fmla="*/ 320252 w 1619244"/>
              <a:gd name="connsiteY4" fmla="*/ 367936 h 1048974"/>
              <a:gd name="connsiteX5" fmla="*/ 329777 w 1619244"/>
              <a:gd name="connsiteY5" fmla="*/ 353649 h 1048974"/>
              <a:gd name="connsiteX6" fmla="*/ 358352 w 1619244"/>
              <a:gd name="connsiteY6" fmla="*/ 339361 h 1048974"/>
              <a:gd name="connsiteX7" fmla="*/ 439315 w 1619244"/>
              <a:gd name="connsiteY7" fmla="*/ 348886 h 1048974"/>
              <a:gd name="connsiteX8" fmla="*/ 453602 w 1619244"/>
              <a:gd name="connsiteY8" fmla="*/ 358411 h 1048974"/>
              <a:gd name="connsiteX9" fmla="*/ 505990 w 1619244"/>
              <a:gd name="connsiteY9" fmla="*/ 334599 h 1048974"/>
              <a:gd name="connsiteX10" fmla="*/ 520277 w 1619244"/>
              <a:gd name="connsiteY10" fmla="*/ 325074 h 1048974"/>
              <a:gd name="connsiteX11" fmla="*/ 525040 w 1619244"/>
              <a:gd name="connsiteY11" fmla="*/ 310786 h 1048974"/>
              <a:gd name="connsiteX12" fmla="*/ 539327 w 1619244"/>
              <a:gd name="connsiteY12" fmla="*/ 306024 h 1048974"/>
              <a:gd name="connsiteX13" fmla="*/ 567902 w 1619244"/>
              <a:gd name="connsiteY13" fmla="*/ 286974 h 1048974"/>
              <a:gd name="connsiteX14" fmla="*/ 582190 w 1619244"/>
              <a:gd name="connsiteY14" fmla="*/ 277449 h 1048974"/>
              <a:gd name="connsiteX15" fmla="*/ 596477 w 1619244"/>
              <a:gd name="connsiteY15" fmla="*/ 248874 h 1048974"/>
              <a:gd name="connsiteX16" fmla="*/ 586952 w 1619244"/>
              <a:gd name="connsiteY16" fmla="*/ 158386 h 1048974"/>
              <a:gd name="connsiteX17" fmla="*/ 591715 w 1619244"/>
              <a:gd name="connsiteY17" fmla="*/ 67899 h 1048974"/>
              <a:gd name="connsiteX18" fmla="*/ 596477 w 1619244"/>
              <a:gd name="connsiteY18" fmla="*/ 53611 h 1048974"/>
              <a:gd name="connsiteX19" fmla="*/ 625052 w 1619244"/>
              <a:gd name="connsiteY19" fmla="*/ 39324 h 1048974"/>
              <a:gd name="connsiteX20" fmla="*/ 691727 w 1619244"/>
              <a:gd name="connsiteY20" fmla="*/ 20274 h 1048974"/>
              <a:gd name="connsiteX21" fmla="*/ 744115 w 1619244"/>
              <a:gd name="connsiteY21" fmla="*/ 15511 h 1048974"/>
              <a:gd name="connsiteX22" fmla="*/ 763165 w 1619244"/>
              <a:gd name="connsiteY22" fmla="*/ 10749 h 1048974"/>
              <a:gd name="connsiteX23" fmla="*/ 777452 w 1619244"/>
              <a:gd name="connsiteY23" fmla="*/ 1224 h 1048974"/>
              <a:gd name="connsiteX24" fmla="*/ 825077 w 1619244"/>
              <a:gd name="connsiteY24" fmla="*/ 5986 h 1048974"/>
              <a:gd name="connsiteX25" fmla="*/ 853652 w 1619244"/>
              <a:gd name="connsiteY25" fmla="*/ 25036 h 1048974"/>
              <a:gd name="connsiteX26" fmla="*/ 858415 w 1619244"/>
              <a:gd name="connsiteY26" fmla="*/ 44086 h 1048974"/>
              <a:gd name="connsiteX27" fmla="*/ 872702 w 1619244"/>
              <a:gd name="connsiteY27" fmla="*/ 86949 h 1048974"/>
              <a:gd name="connsiteX28" fmla="*/ 886990 w 1619244"/>
              <a:gd name="connsiteY28" fmla="*/ 91711 h 1048974"/>
              <a:gd name="connsiteX29" fmla="*/ 963190 w 1619244"/>
              <a:gd name="connsiteY29" fmla="*/ 86949 h 1048974"/>
              <a:gd name="connsiteX30" fmla="*/ 982240 w 1619244"/>
              <a:gd name="connsiteY30" fmla="*/ 82186 h 1048974"/>
              <a:gd name="connsiteX31" fmla="*/ 1006052 w 1619244"/>
              <a:gd name="connsiteY31" fmla="*/ 77424 h 1048974"/>
              <a:gd name="connsiteX32" fmla="*/ 1072727 w 1619244"/>
              <a:gd name="connsiteY32" fmla="*/ 86949 h 1048974"/>
              <a:gd name="connsiteX33" fmla="*/ 1114001 w 1619244"/>
              <a:gd name="connsiteY33" fmla="*/ 74249 h 1048974"/>
              <a:gd name="connsiteX34" fmla="*/ 1158452 w 1619244"/>
              <a:gd name="connsiteY34" fmla="*/ 110761 h 1048974"/>
              <a:gd name="connsiteX35" fmla="*/ 1163215 w 1619244"/>
              <a:gd name="connsiteY35" fmla="*/ 125049 h 1048974"/>
              <a:gd name="connsiteX36" fmla="*/ 1187027 w 1619244"/>
              <a:gd name="connsiteY36" fmla="*/ 153624 h 1048974"/>
              <a:gd name="connsiteX37" fmla="*/ 1201315 w 1619244"/>
              <a:gd name="connsiteY37" fmla="*/ 163149 h 1048974"/>
              <a:gd name="connsiteX38" fmla="*/ 1229890 w 1619244"/>
              <a:gd name="connsiteY38" fmla="*/ 172674 h 1048974"/>
              <a:gd name="connsiteX39" fmla="*/ 1287040 w 1619244"/>
              <a:gd name="connsiteY39" fmla="*/ 167911 h 1048974"/>
              <a:gd name="connsiteX40" fmla="*/ 1301327 w 1619244"/>
              <a:gd name="connsiteY40" fmla="*/ 163149 h 1048974"/>
              <a:gd name="connsiteX41" fmla="*/ 1348952 w 1619244"/>
              <a:gd name="connsiteY41" fmla="*/ 167911 h 1048974"/>
              <a:gd name="connsiteX42" fmla="*/ 1368002 w 1619244"/>
              <a:gd name="connsiteY42" fmla="*/ 210774 h 1048974"/>
              <a:gd name="connsiteX43" fmla="*/ 1382290 w 1619244"/>
              <a:gd name="connsiteY43" fmla="*/ 220299 h 1048974"/>
              <a:gd name="connsiteX44" fmla="*/ 1444202 w 1619244"/>
              <a:gd name="connsiteY44" fmla="*/ 225061 h 1048974"/>
              <a:gd name="connsiteX45" fmla="*/ 1477540 w 1619244"/>
              <a:gd name="connsiteY45" fmla="*/ 229824 h 1048974"/>
              <a:gd name="connsiteX46" fmla="*/ 1506115 w 1619244"/>
              <a:gd name="connsiteY46" fmla="*/ 239349 h 1048974"/>
              <a:gd name="connsiteX47" fmla="*/ 1520402 w 1619244"/>
              <a:gd name="connsiteY47" fmla="*/ 244111 h 1048974"/>
              <a:gd name="connsiteX48" fmla="*/ 1539452 w 1619244"/>
              <a:gd name="connsiteY48" fmla="*/ 248874 h 1048974"/>
              <a:gd name="connsiteX49" fmla="*/ 1558502 w 1619244"/>
              <a:gd name="connsiteY49" fmla="*/ 277449 h 1048974"/>
              <a:gd name="connsiteX50" fmla="*/ 1572790 w 1619244"/>
              <a:gd name="connsiteY50" fmla="*/ 306024 h 1048974"/>
              <a:gd name="connsiteX51" fmla="*/ 1587077 w 1619244"/>
              <a:gd name="connsiteY51" fmla="*/ 348886 h 1048974"/>
              <a:gd name="connsiteX52" fmla="*/ 1591840 w 1619244"/>
              <a:gd name="connsiteY52" fmla="*/ 363174 h 1048974"/>
              <a:gd name="connsiteX53" fmla="*/ 1587077 w 1619244"/>
              <a:gd name="connsiteY53" fmla="*/ 410799 h 1048974"/>
              <a:gd name="connsiteX54" fmla="*/ 1577552 w 1619244"/>
              <a:gd name="connsiteY54" fmla="*/ 491761 h 1048974"/>
              <a:gd name="connsiteX55" fmla="*/ 1587077 w 1619244"/>
              <a:gd name="connsiteY55" fmla="*/ 525099 h 1048974"/>
              <a:gd name="connsiteX56" fmla="*/ 1601365 w 1619244"/>
              <a:gd name="connsiteY56" fmla="*/ 539386 h 1048974"/>
              <a:gd name="connsiteX57" fmla="*/ 1596602 w 1619244"/>
              <a:gd name="connsiteY57" fmla="*/ 577486 h 1048974"/>
              <a:gd name="connsiteX58" fmla="*/ 1572790 w 1619244"/>
              <a:gd name="connsiteY58" fmla="*/ 601299 h 1048974"/>
              <a:gd name="connsiteX59" fmla="*/ 1558502 w 1619244"/>
              <a:gd name="connsiteY59" fmla="*/ 615586 h 1048974"/>
              <a:gd name="connsiteX60" fmla="*/ 1529927 w 1619244"/>
              <a:gd name="connsiteY60" fmla="*/ 639399 h 1048974"/>
              <a:gd name="connsiteX61" fmla="*/ 1544215 w 1619244"/>
              <a:gd name="connsiteY61" fmla="*/ 644161 h 1048974"/>
              <a:gd name="connsiteX62" fmla="*/ 1563265 w 1619244"/>
              <a:gd name="connsiteY62" fmla="*/ 672736 h 1048974"/>
              <a:gd name="connsiteX63" fmla="*/ 1553740 w 1619244"/>
              <a:gd name="connsiteY63" fmla="*/ 687024 h 1048974"/>
              <a:gd name="connsiteX64" fmla="*/ 1525165 w 1619244"/>
              <a:gd name="connsiteY64" fmla="*/ 696549 h 1048974"/>
              <a:gd name="connsiteX65" fmla="*/ 1491827 w 1619244"/>
              <a:gd name="connsiteY65" fmla="*/ 706074 h 1048974"/>
              <a:gd name="connsiteX66" fmla="*/ 1468015 w 1619244"/>
              <a:gd name="connsiteY66" fmla="*/ 729886 h 1048974"/>
              <a:gd name="connsiteX67" fmla="*/ 1463252 w 1619244"/>
              <a:gd name="connsiteY67" fmla="*/ 744174 h 1048974"/>
              <a:gd name="connsiteX68" fmla="*/ 1448965 w 1619244"/>
              <a:gd name="connsiteY68" fmla="*/ 753699 h 1048974"/>
              <a:gd name="connsiteX69" fmla="*/ 1425152 w 1619244"/>
              <a:gd name="connsiteY69" fmla="*/ 777511 h 1048974"/>
              <a:gd name="connsiteX70" fmla="*/ 1415627 w 1619244"/>
              <a:gd name="connsiteY70" fmla="*/ 791799 h 1048974"/>
              <a:gd name="connsiteX71" fmla="*/ 1401340 w 1619244"/>
              <a:gd name="connsiteY71" fmla="*/ 796561 h 1048974"/>
              <a:gd name="connsiteX72" fmla="*/ 1368002 w 1619244"/>
              <a:gd name="connsiteY72" fmla="*/ 806086 h 1048974"/>
              <a:gd name="connsiteX73" fmla="*/ 1353715 w 1619244"/>
              <a:gd name="connsiteY73" fmla="*/ 853711 h 1048974"/>
              <a:gd name="connsiteX74" fmla="*/ 1325140 w 1619244"/>
              <a:gd name="connsiteY74" fmla="*/ 896574 h 1048974"/>
              <a:gd name="connsiteX75" fmla="*/ 1296565 w 1619244"/>
              <a:gd name="connsiteY75" fmla="*/ 915624 h 1048974"/>
              <a:gd name="connsiteX76" fmla="*/ 1267990 w 1619244"/>
              <a:gd name="connsiteY76" fmla="*/ 929911 h 1048974"/>
              <a:gd name="connsiteX77" fmla="*/ 1234652 w 1619244"/>
              <a:gd name="connsiteY77" fmla="*/ 944199 h 1048974"/>
              <a:gd name="connsiteX78" fmla="*/ 1210840 w 1619244"/>
              <a:gd name="connsiteY78" fmla="*/ 934674 h 1048974"/>
              <a:gd name="connsiteX79" fmla="*/ 1182265 w 1619244"/>
              <a:gd name="connsiteY79" fmla="*/ 877524 h 1048974"/>
              <a:gd name="connsiteX80" fmla="*/ 1177502 w 1619244"/>
              <a:gd name="connsiteY80" fmla="*/ 863236 h 1048974"/>
              <a:gd name="connsiteX81" fmla="*/ 1120352 w 1619244"/>
              <a:gd name="connsiteY81" fmla="*/ 867999 h 1048974"/>
              <a:gd name="connsiteX82" fmla="*/ 1106065 w 1619244"/>
              <a:gd name="connsiteY82" fmla="*/ 872761 h 1048974"/>
              <a:gd name="connsiteX83" fmla="*/ 1087015 w 1619244"/>
              <a:gd name="connsiteY83" fmla="*/ 891811 h 1048974"/>
              <a:gd name="connsiteX84" fmla="*/ 1063202 w 1619244"/>
              <a:gd name="connsiteY84" fmla="*/ 910861 h 1048974"/>
              <a:gd name="connsiteX85" fmla="*/ 1039390 w 1619244"/>
              <a:gd name="connsiteY85" fmla="*/ 929911 h 1048974"/>
              <a:gd name="connsiteX86" fmla="*/ 1020340 w 1619244"/>
              <a:gd name="connsiteY86" fmla="*/ 953724 h 1048974"/>
              <a:gd name="connsiteX87" fmla="*/ 1015577 w 1619244"/>
              <a:gd name="connsiteY87" fmla="*/ 968011 h 1048974"/>
              <a:gd name="connsiteX88" fmla="*/ 1001290 w 1619244"/>
              <a:gd name="connsiteY88" fmla="*/ 982299 h 1048974"/>
              <a:gd name="connsiteX89" fmla="*/ 987002 w 1619244"/>
              <a:gd name="connsiteY89" fmla="*/ 1029924 h 1048974"/>
              <a:gd name="connsiteX90" fmla="*/ 982240 w 1619244"/>
              <a:gd name="connsiteY90" fmla="*/ 1044211 h 1048974"/>
              <a:gd name="connsiteX91" fmla="*/ 967952 w 1619244"/>
              <a:gd name="connsiteY91" fmla="*/ 1048974 h 1048974"/>
              <a:gd name="connsiteX92" fmla="*/ 920327 w 1619244"/>
              <a:gd name="connsiteY92" fmla="*/ 1044211 h 1048974"/>
              <a:gd name="connsiteX93" fmla="*/ 877465 w 1619244"/>
              <a:gd name="connsiteY93" fmla="*/ 1034686 h 1048974"/>
              <a:gd name="connsiteX94" fmla="*/ 863177 w 1619244"/>
              <a:gd name="connsiteY94" fmla="*/ 1025161 h 1048974"/>
              <a:gd name="connsiteX95" fmla="*/ 810790 w 1619244"/>
              <a:gd name="connsiteY95" fmla="*/ 1025161 h 1048974"/>
              <a:gd name="connsiteX96" fmla="*/ 796502 w 1619244"/>
              <a:gd name="connsiteY96" fmla="*/ 1006111 h 1048974"/>
              <a:gd name="connsiteX97" fmla="*/ 791740 w 1619244"/>
              <a:gd name="connsiteY97" fmla="*/ 972774 h 1048974"/>
              <a:gd name="connsiteX98" fmla="*/ 753640 w 1619244"/>
              <a:gd name="connsiteY98" fmla="*/ 968011 h 1048974"/>
              <a:gd name="connsiteX99" fmla="*/ 739352 w 1619244"/>
              <a:gd name="connsiteY99" fmla="*/ 963249 h 1048974"/>
              <a:gd name="connsiteX100" fmla="*/ 701252 w 1619244"/>
              <a:gd name="connsiteY100" fmla="*/ 953724 h 1048974"/>
              <a:gd name="connsiteX101" fmla="*/ 686965 w 1619244"/>
              <a:gd name="connsiteY101" fmla="*/ 944199 h 1048974"/>
              <a:gd name="connsiteX102" fmla="*/ 677440 w 1619244"/>
              <a:gd name="connsiteY102" fmla="*/ 925149 h 1048974"/>
              <a:gd name="connsiteX103" fmla="*/ 667915 w 1619244"/>
              <a:gd name="connsiteY103" fmla="*/ 910861 h 1048974"/>
              <a:gd name="connsiteX104" fmla="*/ 663152 w 1619244"/>
              <a:gd name="connsiteY104" fmla="*/ 887049 h 1048974"/>
              <a:gd name="connsiteX105" fmla="*/ 648865 w 1619244"/>
              <a:gd name="connsiteY105" fmla="*/ 882286 h 1048974"/>
              <a:gd name="connsiteX106" fmla="*/ 629815 w 1619244"/>
              <a:gd name="connsiteY106" fmla="*/ 877524 h 1048974"/>
              <a:gd name="connsiteX107" fmla="*/ 591715 w 1619244"/>
              <a:gd name="connsiteY107" fmla="*/ 882286 h 1048974"/>
              <a:gd name="connsiteX108" fmla="*/ 553615 w 1619244"/>
              <a:gd name="connsiteY108" fmla="*/ 925149 h 1048974"/>
              <a:gd name="connsiteX109" fmla="*/ 539327 w 1619244"/>
              <a:gd name="connsiteY109" fmla="*/ 939436 h 1048974"/>
              <a:gd name="connsiteX110" fmla="*/ 520277 w 1619244"/>
              <a:gd name="connsiteY110" fmla="*/ 948961 h 1048974"/>
              <a:gd name="connsiteX111" fmla="*/ 505990 w 1619244"/>
              <a:gd name="connsiteY111" fmla="*/ 958486 h 1048974"/>
              <a:gd name="connsiteX112" fmla="*/ 482177 w 1619244"/>
              <a:gd name="connsiteY112" fmla="*/ 953724 h 1048974"/>
              <a:gd name="connsiteX113" fmla="*/ 453602 w 1619244"/>
              <a:gd name="connsiteY113" fmla="*/ 929911 h 1048974"/>
              <a:gd name="connsiteX114" fmla="*/ 425027 w 1619244"/>
              <a:gd name="connsiteY114" fmla="*/ 915624 h 1048974"/>
              <a:gd name="connsiteX115" fmla="*/ 405977 w 1619244"/>
              <a:gd name="connsiteY115" fmla="*/ 920386 h 1048974"/>
              <a:gd name="connsiteX116" fmla="*/ 391690 w 1619244"/>
              <a:gd name="connsiteY116" fmla="*/ 929911 h 1048974"/>
              <a:gd name="connsiteX117" fmla="*/ 377402 w 1619244"/>
              <a:gd name="connsiteY117" fmla="*/ 934674 h 1048974"/>
              <a:gd name="connsiteX118" fmla="*/ 358352 w 1619244"/>
              <a:gd name="connsiteY118" fmla="*/ 929911 h 1048974"/>
              <a:gd name="connsiteX119" fmla="*/ 329777 w 1619244"/>
              <a:gd name="connsiteY119" fmla="*/ 920386 h 1048974"/>
              <a:gd name="connsiteX120" fmla="*/ 315490 w 1619244"/>
              <a:gd name="connsiteY120" fmla="*/ 915624 h 1048974"/>
              <a:gd name="connsiteX121" fmla="*/ 296440 w 1619244"/>
              <a:gd name="connsiteY121" fmla="*/ 910861 h 1048974"/>
              <a:gd name="connsiteX122" fmla="*/ 282152 w 1619244"/>
              <a:gd name="connsiteY122" fmla="*/ 901336 h 1048974"/>
              <a:gd name="connsiteX123" fmla="*/ 215477 w 1619244"/>
              <a:gd name="connsiteY123" fmla="*/ 858474 h 1048974"/>
              <a:gd name="connsiteX124" fmla="*/ 186902 w 1619244"/>
              <a:gd name="connsiteY124" fmla="*/ 848949 h 1048974"/>
              <a:gd name="connsiteX125" fmla="*/ 172615 w 1619244"/>
              <a:gd name="connsiteY125" fmla="*/ 844186 h 1048974"/>
              <a:gd name="connsiteX126" fmla="*/ 158327 w 1619244"/>
              <a:gd name="connsiteY126" fmla="*/ 834661 h 1048974"/>
              <a:gd name="connsiteX127" fmla="*/ 139277 w 1619244"/>
              <a:gd name="connsiteY127" fmla="*/ 810849 h 1048974"/>
              <a:gd name="connsiteX128" fmla="*/ 134515 w 1619244"/>
              <a:gd name="connsiteY128" fmla="*/ 796561 h 1048974"/>
              <a:gd name="connsiteX129" fmla="*/ 120227 w 1619244"/>
              <a:gd name="connsiteY129" fmla="*/ 791799 h 1048974"/>
              <a:gd name="connsiteX130" fmla="*/ 82127 w 1619244"/>
              <a:gd name="connsiteY130" fmla="*/ 787036 h 1048974"/>
              <a:gd name="connsiteX131" fmla="*/ 39265 w 1619244"/>
              <a:gd name="connsiteY131" fmla="*/ 777511 h 1048974"/>
              <a:gd name="connsiteX132" fmla="*/ 24977 w 1619244"/>
              <a:gd name="connsiteY132" fmla="*/ 772749 h 1048974"/>
              <a:gd name="connsiteX133" fmla="*/ 15452 w 1619244"/>
              <a:gd name="connsiteY133" fmla="*/ 758461 h 1048974"/>
              <a:gd name="connsiteX134" fmla="*/ 20215 w 1619244"/>
              <a:gd name="connsiteY134" fmla="*/ 734649 h 1048974"/>
              <a:gd name="connsiteX135" fmla="*/ 24977 w 1619244"/>
              <a:gd name="connsiteY135" fmla="*/ 720361 h 1048974"/>
              <a:gd name="connsiteX136" fmla="*/ 29740 w 1619244"/>
              <a:gd name="connsiteY136" fmla="*/ 701311 h 1048974"/>
              <a:gd name="connsiteX137" fmla="*/ 1573 w 1619244"/>
              <a:gd name="connsiteY137" fmla="*/ 620349 h 1048974"/>
              <a:gd name="connsiteX138" fmla="*/ 5927 w 1619244"/>
              <a:gd name="connsiteY138" fmla="*/ 596536 h 1048974"/>
              <a:gd name="connsiteX139" fmla="*/ 20215 w 1619244"/>
              <a:gd name="connsiteY139" fmla="*/ 553674 h 1048974"/>
              <a:gd name="connsiteX140" fmla="*/ 34502 w 1619244"/>
              <a:gd name="connsiteY140" fmla="*/ 544149 h 1048974"/>
              <a:gd name="connsiteX141" fmla="*/ 53552 w 1619244"/>
              <a:gd name="connsiteY141" fmla="*/ 520336 h 1048974"/>
              <a:gd name="connsiteX142" fmla="*/ 63077 w 1619244"/>
              <a:gd name="connsiteY142" fmla="*/ 491761 h 1048974"/>
              <a:gd name="connsiteX143" fmla="*/ 72602 w 1619244"/>
              <a:gd name="connsiteY143" fmla="*/ 463186 h 1048974"/>
              <a:gd name="connsiteX144" fmla="*/ 91652 w 1619244"/>
              <a:gd name="connsiteY144" fmla="*/ 434611 h 1048974"/>
              <a:gd name="connsiteX145" fmla="*/ 101177 w 1619244"/>
              <a:gd name="connsiteY145" fmla="*/ 420324 h 1048974"/>
              <a:gd name="connsiteX146" fmla="*/ 115465 w 1619244"/>
              <a:gd name="connsiteY146" fmla="*/ 410799 h 1048974"/>
              <a:gd name="connsiteX147" fmla="*/ 148802 w 1619244"/>
              <a:gd name="connsiteY147" fmla="*/ 377461 h 1048974"/>
              <a:gd name="connsiteX0" fmla="*/ 148802 w 1619244"/>
              <a:gd name="connsiteY0" fmla="*/ 377461 h 1048974"/>
              <a:gd name="connsiteX1" fmla="*/ 163090 w 1619244"/>
              <a:gd name="connsiteY1" fmla="*/ 382224 h 1048974"/>
              <a:gd name="connsiteX2" fmla="*/ 215477 w 1619244"/>
              <a:gd name="connsiteY2" fmla="*/ 396511 h 1048974"/>
              <a:gd name="connsiteX3" fmla="*/ 301202 w 1619244"/>
              <a:gd name="connsiteY3" fmla="*/ 391749 h 1048974"/>
              <a:gd name="connsiteX4" fmla="*/ 320252 w 1619244"/>
              <a:gd name="connsiteY4" fmla="*/ 367936 h 1048974"/>
              <a:gd name="connsiteX5" fmla="*/ 329777 w 1619244"/>
              <a:gd name="connsiteY5" fmla="*/ 353649 h 1048974"/>
              <a:gd name="connsiteX6" fmla="*/ 358352 w 1619244"/>
              <a:gd name="connsiteY6" fmla="*/ 339361 h 1048974"/>
              <a:gd name="connsiteX7" fmla="*/ 439315 w 1619244"/>
              <a:gd name="connsiteY7" fmla="*/ 348886 h 1048974"/>
              <a:gd name="connsiteX8" fmla="*/ 453602 w 1619244"/>
              <a:gd name="connsiteY8" fmla="*/ 358411 h 1048974"/>
              <a:gd name="connsiteX9" fmla="*/ 505990 w 1619244"/>
              <a:gd name="connsiteY9" fmla="*/ 334599 h 1048974"/>
              <a:gd name="connsiteX10" fmla="*/ 520277 w 1619244"/>
              <a:gd name="connsiteY10" fmla="*/ 325074 h 1048974"/>
              <a:gd name="connsiteX11" fmla="*/ 525040 w 1619244"/>
              <a:gd name="connsiteY11" fmla="*/ 310786 h 1048974"/>
              <a:gd name="connsiteX12" fmla="*/ 539327 w 1619244"/>
              <a:gd name="connsiteY12" fmla="*/ 306024 h 1048974"/>
              <a:gd name="connsiteX13" fmla="*/ 567902 w 1619244"/>
              <a:gd name="connsiteY13" fmla="*/ 286974 h 1048974"/>
              <a:gd name="connsiteX14" fmla="*/ 582190 w 1619244"/>
              <a:gd name="connsiteY14" fmla="*/ 277449 h 1048974"/>
              <a:gd name="connsiteX15" fmla="*/ 596477 w 1619244"/>
              <a:gd name="connsiteY15" fmla="*/ 248874 h 1048974"/>
              <a:gd name="connsiteX16" fmla="*/ 586952 w 1619244"/>
              <a:gd name="connsiteY16" fmla="*/ 158386 h 1048974"/>
              <a:gd name="connsiteX17" fmla="*/ 591715 w 1619244"/>
              <a:gd name="connsiteY17" fmla="*/ 67899 h 1048974"/>
              <a:gd name="connsiteX18" fmla="*/ 596477 w 1619244"/>
              <a:gd name="connsiteY18" fmla="*/ 53611 h 1048974"/>
              <a:gd name="connsiteX19" fmla="*/ 618702 w 1619244"/>
              <a:gd name="connsiteY19" fmla="*/ 48485 h 1048974"/>
              <a:gd name="connsiteX20" fmla="*/ 691727 w 1619244"/>
              <a:gd name="connsiteY20" fmla="*/ 20274 h 1048974"/>
              <a:gd name="connsiteX21" fmla="*/ 744115 w 1619244"/>
              <a:gd name="connsiteY21" fmla="*/ 15511 h 1048974"/>
              <a:gd name="connsiteX22" fmla="*/ 763165 w 1619244"/>
              <a:gd name="connsiteY22" fmla="*/ 10749 h 1048974"/>
              <a:gd name="connsiteX23" fmla="*/ 777452 w 1619244"/>
              <a:gd name="connsiteY23" fmla="*/ 1224 h 1048974"/>
              <a:gd name="connsiteX24" fmla="*/ 825077 w 1619244"/>
              <a:gd name="connsiteY24" fmla="*/ 5986 h 1048974"/>
              <a:gd name="connsiteX25" fmla="*/ 853652 w 1619244"/>
              <a:gd name="connsiteY25" fmla="*/ 25036 h 1048974"/>
              <a:gd name="connsiteX26" fmla="*/ 858415 w 1619244"/>
              <a:gd name="connsiteY26" fmla="*/ 44086 h 1048974"/>
              <a:gd name="connsiteX27" fmla="*/ 872702 w 1619244"/>
              <a:gd name="connsiteY27" fmla="*/ 86949 h 1048974"/>
              <a:gd name="connsiteX28" fmla="*/ 886990 w 1619244"/>
              <a:gd name="connsiteY28" fmla="*/ 91711 h 1048974"/>
              <a:gd name="connsiteX29" fmla="*/ 963190 w 1619244"/>
              <a:gd name="connsiteY29" fmla="*/ 86949 h 1048974"/>
              <a:gd name="connsiteX30" fmla="*/ 982240 w 1619244"/>
              <a:gd name="connsiteY30" fmla="*/ 82186 h 1048974"/>
              <a:gd name="connsiteX31" fmla="*/ 1006052 w 1619244"/>
              <a:gd name="connsiteY31" fmla="*/ 77424 h 1048974"/>
              <a:gd name="connsiteX32" fmla="*/ 1072727 w 1619244"/>
              <a:gd name="connsiteY32" fmla="*/ 86949 h 1048974"/>
              <a:gd name="connsiteX33" fmla="*/ 1114001 w 1619244"/>
              <a:gd name="connsiteY33" fmla="*/ 74249 h 1048974"/>
              <a:gd name="connsiteX34" fmla="*/ 1158452 w 1619244"/>
              <a:gd name="connsiteY34" fmla="*/ 110761 h 1048974"/>
              <a:gd name="connsiteX35" fmla="*/ 1163215 w 1619244"/>
              <a:gd name="connsiteY35" fmla="*/ 125049 h 1048974"/>
              <a:gd name="connsiteX36" fmla="*/ 1187027 w 1619244"/>
              <a:gd name="connsiteY36" fmla="*/ 153624 h 1048974"/>
              <a:gd name="connsiteX37" fmla="*/ 1201315 w 1619244"/>
              <a:gd name="connsiteY37" fmla="*/ 163149 h 1048974"/>
              <a:gd name="connsiteX38" fmla="*/ 1229890 w 1619244"/>
              <a:gd name="connsiteY38" fmla="*/ 172674 h 1048974"/>
              <a:gd name="connsiteX39" fmla="*/ 1287040 w 1619244"/>
              <a:gd name="connsiteY39" fmla="*/ 167911 h 1048974"/>
              <a:gd name="connsiteX40" fmla="*/ 1301327 w 1619244"/>
              <a:gd name="connsiteY40" fmla="*/ 163149 h 1048974"/>
              <a:gd name="connsiteX41" fmla="*/ 1348952 w 1619244"/>
              <a:gd name="connsiteY41" fmla="*/ 167911 h 1048974"/>
              <a:gd name="connsiteX42" fmla="*/ 1368002 w 1619244"/>
              <a:gd name="connsiteY42" fmla="*/ 210774 h 1048974"/>
              <a:gd name="connsiteX43" fmla="*/ 1382290 w 1619244"/>
              <a:gd name="connsiteY43" fmla="*/ 220299 h 1048974"/>
              <a:gd name="connsiteX44" fmla="*/ 1444202 w 1619244"/>
              <a:gd name="connsiteY44" fmla="*/ 225061 h 1048974"/>
              <a:gd name="connsiteX45" fmla="*/ 1477540 w 1619244"/>
              <a:gd name="connsiteY45" fmla="*/ 229824 h 1048974"/>
              <a:gd name="connsiteX46" fmla="*/ 1506115 w 1619244"/>
              <a:gd name="connsiteY46" fmla="*/ 239349 h 1048974"/>
              <a:gd name="connsiteX47" fmla="*/ 1520402 w 1619244"/>
              <a:gd name="connsiteY47" fmla="*/ 244111 h 1048974"/>
              <a:gd name="connsiteX48" fmla="*/ 1539452 w 1619244"/>
              <a:gd name="connsiteY48" fmla="*/ 248874 h 1048974"/>
              <a:gd name="connsiteX49" fmla="*/ 1558502 w 1619244"/>
              <a:gd name="connsiteY49" fmla="*/ 277449 h 1048974"/>
              <a:gd name="connsiteX50" fmla="*/ 1572790 w 1619244"/>
              <a:gd name="connsiteY50" fmla="*/ 306024 h 1048974"/>
              <a:gd name="connsiteX51" fmla="*/ 1587077 w 1619244"/>
              <a:gd name="connsiteY51" fmla="*/ 348886 h 1048974"/>
              <a:gd name="connsiteX52" fmla="*/ 1591840 w 1619244"/>
              <a:gd name="connsiteY52" fmla="*/ 363174 h 1048974"/>
              <a:gd name="connsiteX53" fmla="*/ 1587077 w 1619244"/>
              <a:gd name="connsiteY53" fmla="*/ 410799 h 1048974"/>
              <a:gd name="connsiteX54" fmla="*/ 1577552 w 1619244"/>
              <a:gd name="connsiteY54" fmla="*/ 491761 h 1048974"/>
              <a:gd name="connsiteX55" fmla="*/ 1587077 w 1619244"/>
              <a:gd name="connsiteY55" fmla="*/ 525099 h 1048974"/>
              <a:gd name="connsiteX56" fmla="*/ 1601365 w 1619244"/>
              <a:gd name="connsiteY56" fmla="*/ 539386 h 1048974"/>
              <a:gd name="connsiteX57" fmla="*/ 1596602 w 1619244"/>
              <a:gd name="connsiteY57" fmla="*/ 577486 h 1048974"/>
              <a:gd name="connsiteX58" fmla="*/ 1572790 w 1619244"/>
              <a:gd name="connsiteY58" fmla="*/ 601299 h 1048974"/>
              <a:gd name="connsiteX59" fmla="*/ 1558502 w 1619244"/>
              <a:gd name="connsiteY59" fmla="*/ 615586 h 1048974"/>
              <a:gd name="connsiteX60" fmla="*/ 1529927 w 1619244"/>
              <a:gd name="connsiteY60" fmla="*/ 639399 h 1048974"/>
              <a:gd name="connsiteX61" fmla="*/ 1544215 w 1619244"/>
              <a:gd name="connsiteY61" fmla="*/ 644161 h 1048974"/>
              <a:gd name="connsiteX62" fmla="*/ 1563265 w 1619244"/>
              <a:gd name="connsiteY62" fmla="*/ 672736 h 1048974"/>
              <a:gd name="connsiteX63" fmla="*/ 1553740 w 1619244"/>
              <a:gd name="connsiteY63" fmla="*/ 687024 h 1048974"/>
              <a:gd name="connsiteX64" fmla="*/ 1525165 w 1619244"/>
              <a:gd name="connsiteY64" fmla="*/ 696549 h 1048974"/>
              <a:gd name="connsiteX65" fmla="*/ 1491827 w 1619244"/>
              <a:gd name="connsiteY65" fmla="*/ 706074 h 1048974"/>
              <a:gd name="connsiteX66" fmla="*/ 1468015 w 1619244"/>
              <a:gd name="connsiteY66" fmla="*/ 729886 h 1048974"/>
              <a:gd name="connsiteX67" fmla="*/ 1463252 w 1619244"/>
              <a:gd name="connsiteY67" fmla="*/ 744174 h 1048974"/>
              <a:gd name="connsiteX68" fmla="*/ 1448965 w 1619244"/>
              <a:gd name="connsiteY68" fmla="*/ 753699 h 1048974"/>
              <a:gd name="connsiteX69" fmla="*/ 1425152 w 1619244"/>
              <a:gd name="connsiteY69" fmla="*/ 777511 h 1048974"/>
              <a:gd name="connsiteX70" fmla="*/ 1415627 w 1619244"/>
              <a:gd name="connsiteY70" fmla="*/ 791799 h 1048974"/>
              <a:gd name="connsiteX71" fmla="*/ 1401340 w 1619244"/>
              <a:gd name="connsiteY71" fmla="*/ 796561 h 1048974"/>
              <a:gd name="connsiteX72" fmla="*/ 1368002 w 1619244"/>
              <a:gd name="connsiteY72" fmla="*/ 806086 h 1048974"/>
              <a:gd name="connsiteX73" fmla="*/ 1353715 w 1619244"/>
              <a:gd name="connsiteY73" fmla="*/ 853711 h 1048974"/>
              <a:gd name="connsiteX74" fmla="*/ 1325140 w 1619244"/>
              <a:gd name="connsiteY74" fmla="*/ 896574 h 1048974"/>
              <a:gd name="connsiteX75" fmla="*/ 1296565 w 1619244"/>
              <a:gd name="connsiteY75" fmla="*/ 915624 h 1048974"/>
              <a:gd name="connsiteX76" fmla="*/ 1267990 w 1619244"/>
              <a:gd name="connsiteY76" fmla="*/ 929911 h 1048974"/>
              <a:gd name="connsiteX77" fmla="*/ 1234652 w 1619244"/>
              <a:gd name="connsiteY77" fmla="*/ 944199 h 1048974"/>
              <a:gd name="connsiteX78" fmla="*/ 1210840 w 1619244"/>
              <a:gd name="connsiteY78" fmla="*/ 934674 h 1048974"/>
              <a:gd name="connsiteX79" fmla="*/ 1182265 w 1619244"/>
              <a:gd name="connsiteY79" fmla="*/ 877524 h 1048974"/>
              <a:gd name="connsiteX80" fmla="*/ 1177502 w 1619244"/>
              <a:gd name="connsiteY80" fmla="*/ 863236 h 1048974"/>
              <a:gd name="connsiteX81" fmla="*/ 1120352 w 1619244"/>
              <a:gd name="connsiteY81" fmla="*/ 867999 h 1048974"/>
              <a:gd name="connsiteX82" fmla="*/ 1106065 w 1619244"/>
              <a:gd name="connsiteY82" fmla="*/ 872761 h 1048974"/>
              <a:gd name="connsiteX83" fmla="*/ 1087015 w 1619244"/>
              <a:gd name="connsiteY83" fmla="*/ 891811 h 1048974"/>
              <a:gd name="connsiteX84" fmla="*/ 1063202 w 1619244"/>
              <a:gd name="connsiteY84" fmla="*/ 910861 h 1048974"/>
              <a:gd name="connsiteX85" fmla="*/ 1039390 w 1619244"/>
              <a:gd name="connsiteY85" fmla="*/ 929911 h 1048974"/>
              <a:gd name="connsiteX86" fmla="*/ 1020340 w 1619244"/>
              <a:gd name="connsiteY86" fmla="*/ 953724 h 1048974"/>
              <a:gd name="connsiteX87" fmla="*/ 1015577 w 1619244"/>
              <a:gd name="connsiteY87" fmla="*/ 968011 h 1048974"/>
              <a:gd name="connsiteX88" fmla="*/ 1001290 w 1619244"/>
              <a:gd name="connsiteY88" fmla="*/ 982299 h 1048974"/>
              <a:gd name="connsiteX89" fmla="*/ 987002 w 1619244"/>
              <a:gd name="connsiteY89" fmla="*/ 1029924 h 1048974"/>
              <a:gd name="connsiteX90" fmla="*/ 982240 w 1619244"/>
              <a:gd name="connsiteY90" fmla="*/ 1044211 h 1048974"/>
              <a:gd name="connsiteX91" fmla="*/ 967952 w 1619244"/>
              <a:gd name="connsiteY91" fmla="*/ 1048974 h 1048974"/>
              <a:gd name="connsiteX92" fmla="*/ 920327 w 1619244"/>
              <a:gd name="connsiteY92" fmla="*/ 1044211 h 1048974"/>
              <a:gd name="connsiteX93" fmla="*/ 877465 w 1619244"/>
              <a:gd name="connsiteY93" fmla="*/ 1034686 h 1048974"/>
              <a:gd name="connsiteX94" fmla="*/ 863177 w 1619244"/>
              <a:gd name="connsiteY94" fmla="*/ 1025161 h 1048974"/>
              <a:gd name="connsiteX95" fmla="*/ 810790 w 1619244"/>
              <a:gd name="connsiteY95" fmla="*/ 1025161 h 1048974"/>
              <a:gd name="connsiteX96" fmla="*/ 796502 w 1619244"/>
              <a:gd name="connsiteY96" fmla="*/ 1006111 h 1048974"/>
              <a:gd name="connsiteX97" fmla="*/ 791740 w 1619244"/>
              <a:gd name="connsiteY97" fmla="*/ 972774 h 1048974"/>
              <a:gd name="connsiteX98" fmla="*/ 753640 w 1619244"/>
              <a:gd name="connsiteY98" fmla="*/ 968011 h 1048974"/>
              <a:gd name="connsiteX99" fmla="*/ 739352 w 1619244"/>
              <a:gd name="connsiteY99" fmla="*/ 963249 h 1048974"/>
              <a:gd name="connsiteX100" fmla="*/ 701252 w 1619244"/>
              <a:gd name="connsiteY100" fmla="*/ 953724 h 1048974"/>
              <a:gd name="connsiteX101" fmla="*/ 686965 w 1619244"/>
              <a:gd name="connsiteY101" fmla="*/ 944199 h 1048974"/>
              <a:gd name="connsiteX102" fmla="*/ 677440 w 1619244"/>
              <a:gd name="connsiteY102" fmla="*/ 925149 h 1048974"/>
              <a:gd name="connsiteX103" fmla="*/ 667915 w 1619244"/>
              <a:gd name="connsiteY103" fmla="*/ 910861 h 1048974"/>
              <a:gd name="connsiteX104" fmla="*/ 663152 w 1619244"/>
              <a:gd name="connsiteY104" fmla="*/ 887049 h 1048974"/>
              <a:gd name="connsiteX105" fmla="*/ 648865 w 1619244"/>
              <a:gd name="connsiteY105" fmla="*/ 882286 h 1048974"/>
              <a:gd name="connsiteX106" fmla="*/ 629815 w 1619244"/>
              <a:gd name="connsiteY106" fmla="*/ 877524 h 1048974"/>
              <a:gd name="connsiteX107" fmla="*/ 591715 w 1619244"/>
              <a:gd name="connsiteY107" fmla="*/ 882286 h 1048974"/>
              <a:gd name="connsiteX108" fmla="*/ 553615 w 1619244"/>
              <a:gd name="connsiteY108" fmla="*/ 925149 h 1048974"/>
              <a:gd name="connsiteX109" fmla="*/ 539327 w 1619244"/>
              <a:gd name="connsiteY109" fmla="*/ 939436 h 1048974"/>
              <a:gd name="connsiteX110" fmla="*/ 520277 w 1619244"/>
              <a:gd name="connsiteY110" fmla="*/ 948961 h 1048974"/>
              <a:gd name="connsiteX111" fmla="*/ 505990 w 1619244"/>
              <a:gd name="connsiteY111" fmla="*/ 958486 h 1048974"/>
              <a:gd name="connsiteX112" fmla="*/ 482177 w 1619244"/>
              <a:gd name="connsiteY112" fmla="*/ 953724 h 1048974"/>
              <a:gd name="connsiteX113" fmla="*/ 453602 w 1619244"/>
              <a:gd name="connsiteY113" fmla="*/ 929911 h 1048974"/>
              <a:gd name="connsiteX114" fmla="*/ 425027 w 1619244"/>
              <a:gd name="connsiteY114" fmla="*/ 915624 h 1048974"/>
              <a:gd name="connsiteX115" fmla="*/ 405977 w 1619244"/>
              <a:gd name="connsiteY115" fmla="*/ 920386 h 1048974"/>
              <a:gd name="connsiteX116" fmla="*/ 391690 w 1619244"/>
              <a:gd name="connsiteY116" fmla="*/ 929911 h 1048974"/>
              <a:gd name="connsiteX117" fmla="*/ 377402 w 1619244"/>
              <a:gd name="connsiteY117" fmla="*/ 934674 h 1048974"/>
              <a:gd name="connsiteX118" fmla="*/ 358352 w 1619244"/>
              <a:gd name="connsiteY118" fmla="*/ 929911 h 1048974"/>
              <a:gd name="connsiteX119" fmla="*/ 329777 w 1619244"/>
              <a:gd name="connsiteY119" fmla="*/ 920386 h 1048974"/>
              <a:gd name="connsiteX120" fmla="*/ 315490 w 1619244"/>
              <a:gd name="connsiteY120" fmla="*/ 915624 h 1048974"/>
              <a:gd name="connsiteX121" fmla="*/ 296440 w 1619244"/>
              <a:gd name="connsiteY121" fmla="*/ 910861 h 1048974"/>
              <a:gd name="connsiteX122" fmla="*/ 282152 w 1619244"/>
              <a:gd name="connsiteY122" fmla="*/ 901336 h 1048974"/>
              <a:gd name="connsiteX123" fmla="*/ 215477 w 1619244"/>
              <a:gd name="connsiteY123" fmla="*/ 858474 h 1048974"/>
              <a:gd name="connsiteX124" fmla="*/ 186902 w 1619244"/>
              <a:gd name="connsiteY124" fmla="*/ 848949 h 1048974"/>
              <a:gd name="connsiteX125" fmla="*/ 172615 w 1619244"/>
              <a:gd name="connsiteY125" fmla="*/ 844186 h 1048974"/>
              <a:gd name="connsiteX126" fmla="*/ 158327 w 1619244"/>
              <a:gd name="connsiteY126" fmla="*/ 834661 h 1048974"/>
              <a:gd name="connsiteX127" fmla="*/ 139277 w 1619244"/>
              <a:gd name="connsiteY127" fmla="*/ 810849 h 1048974"/>
              <a:gd name="connsiteX128" fmla="*/ 134515 w 1619244"/>
              <a:gd name="connsiteY128" fmla="*/ 796561 h 1048974"/>
              <a:gd name="connsiteX129" fmla="*/ 120227 w 1619244"/>
              <a:gd name="connsiteY129" fmla="*/ 791799 h 1048974"/>
              <a:gd name="connsiteX130" fmla="*/ 82127 w 1619244"/>
              <a:gd name="connsiteY130" fmla="*/ 787036 h 1048974"/>
              <a:gd name="connsiteX131" fmla="*/ 39265 w 1619244"/>
              <a:gd name="connsiteY131" fmla="*/ 777511 h 1048974"/>
              <a:gd name="connsiteX132" fmla="*/ 24977 w 1619244"/>
              <a:gd name="connsiteY132" fmla="*/ 772749 h 1048974"/>
              <a:gd name="connsiteX133" fmla="*/ 15452 w 1619244"/>
              <a:gd name="connsiteY133" fmla="*/ 758461 h 1048974"/>
              <a:gd name="connsiteX134" fmla="*/ 20215 w 1619244"/>
              <a:gd name="connsiteY134" fmla="*/ 734649 h 1048974"/>
              <a:gd name="connsiteX135" fmla="*/ 24977 w 1619244"/>
              <a:gd name="connsiteY135" fmla="*/ 720361 h 1048974"/>
              <a:gd name="connsiteX136" fmla="*/ 29740 w 1619244"/>
              <a:gd name="connsiteY136" fmla="*/ 701311 h 1048974"/>
              <a:gd name="connsiteX137" fmla="*/ 1573 w 1619244"/>
              <a:gd name="connsiteY137" fmla="*/ 620349 h 1048974"/>
              <a:gd name="connsiteX138" fmla="*/ 5927 w 1619244"/>
              <a:gd name="connsiteY138" fmla="*/ 596536 h 1048974"/>
              <a:gd name="connsiteX139" fmla="*/ 20215 w 1619244"/>
              <a:gd name="connsiteY139" fmla="*/ 553674 h 1048974"/>
              <a:gd name="connsiteX140" fmla="*/ 34502 w 1619244"/>
              <a:gd name="connsiteY140" fmla="*/ 544149 h 1048974"/>
              <a:gd name="connsiteX141" fmla="*/ 53552 w 1619244"/>
              <a:gd name="connsiteY141" fmla="*/ 520336 h 1048974"/>
              <a:gd name="connsiteX142" fmla="*/ 63077 w 1619244"/>
              <a:gd name="connsiteY142" fmla="*/ 491761 h 1048974"/>
              <a:gd name="connsiteX143" fmla="*/ 72602 w 1619244"/>
              <a:gd name="connsiteY143" fmla="*/ 463186 h 1048974"/>
              <a:gd name="connsiteX144" fmla="*/ 91652 w 1619244"/>
              <a:gd name="connsiteY144" fmla="*/ 434611 h 1048974"/>
              <a:gd name="connsiteX145" fmla="*/ 101177 w 1619244"/>
              <a:gd name="connsiteY145" fmla="*/ 420324 h 1048974"/>
              <a:gd name="connsiteX146" fmla="*/ 115465 w 1619244"/>
              <a:gd name="connsiteY146" fmla="*/ 410799 h 1048974"/>
              <a:gd name="connsiteX147" fmla="*/ 148802 w 1619244"/>
              <a:gd name="connsiteY147" fmla="*/ 377461 h 1048974"/>
              <a:gd name="connsiteX0" fmla="*/ 148802 w 1619244"/>
              <a:gd name="connsiteY0" fmla="*/ 385014 h 1056527"/>
              <a:gd name="connsiteX1" fmla="*/ 163090 w 1619244"/>
              <a:gd name="connsiteY1" fmla="*/ 389777 h 1056527"/>
              <a:gd name="connsiteX2" fmla="*/ 215477 w 1619244"/>
              <a:gd name="connsiteY2" fmla="*/ 404064 h 1056527"/>
              <a:gd name="connsiteX3" fmla="*/ 301202 w 1619244"/>
              <a:gd name="connsiteY3" fmla="*/ 399302 h 1056527"/>
              <a:gd name="connsiteX4" fmla="*/ 320252 w 1619244"/>
              <a:gd name="connsiteY4" fmla="*/ 375489 h 1056527"/>
              <a:gd name="connsiteX5" fmla="*/ 329777 w 1619244"/>
              <a:gd name="connsiteY5" fmla="*/ 361202 h 1056527"/>
              <a:gd name="connsiteX6" fmla="*/ 358352 w 1619244"/>
              <a:gd name="connsiteY6" fmla="*/ 346914 h 1056527"/>
              <a:gd name="connsiteX7" fmla="*/ 439315 w 1619244"/>
              <a:gd name="connsiteY7" fmla="*/ 356439 h 1056527"/>
              <a:gd name="connsiteX8" fmla="*/ 453602 w 1619244"/>
              <a:gd name="connsiteY8" fmla="*/ 365964 h 1056527"/>
              <a:gd name="connsiteX9" fmla="*/ 505990 w 1619244"/>
              <a:gd name="connsiteY9" fmla="*/ 342152 h 1056527"/>
              <a:gd name="connsiteX10" fmla="*/ 520277 w 1619244"/>
              <a:gd name="connsiteY10" fmla="*/ 332627 h 1056527"/>
              <a:gd name="connsiteX11" fmla="*/ 525040 w 1619244"/>
              <a:gd name="connsiteY11" fmla="*/ 318339 h 1056527"/>
              <a:gd name="connsiteX12" fmla="*/ 539327 w 1619244"/>
              <a:gd name="connsiteY12" fmla="*/ 313577 h 1056527"/>
              <a:gd name="connsiteX13" fmla="*/ 567902 w 1619244"/>
              <a:gd name="connsiteY13" fmla="*/ 294527 h 1056527"/>
              <a:gd name="connsiteX14" fmla="*/ 582190 w 1619244"/>
              <a:gd name="connsiteY14" fmla="*/ 285002 h 1056527"/>
              <a:gd name="connsiteX15" fmla="*/ 596477 w 1619244"/>
              <a:gd name="connsiteY15" fmla="*/ 256427 h 1056527"/>
              <a:gd name="connsiteX16" fmla="*/ 586952 w 1619244"/>
              <a:gd name="connsiteY16" fmla="*/ 165939 h 1056527"/>
              <a:gd name="connsiteX17" fmla="*/ 591715 w 1619244"/>
              <a:gd name="connsiteY17" fmla="*/ 75452 h 1056527"/>
              <a:gd name="connsiteX18" fmla="*/ 596477 w 1619244"/>
              <a:gd name="connsiteY18" fmla="*/ 61164 h 1056527"/>
              <a:gd name="connsiteX19" fmla="*/ 609177 w 1619244"/>
              <a:gd name="connsiteY19" fmla="*/ 17938 h 1056527"/>
              <a:gd name="connsiteX20" fmla="*/ 691727 w 1619244"/>
              <a:gd name="connsiteY20" fmla="*/ 27827 h 1056527"/>
              <a:gd name="connsiteX21" fmla="*/ 744115 w 1619244"/>
              <a:gd name="connsiteY21" fmla="*/ 23064 h 1056527"/>
              <a:gd name="connsiteX22" fmla="*/ 763165 w 1619244"/>
              <a:gd name="connsiteY22" fmla="*/ 18302 h 1056527"/>
              <a:gd name="connsiteX23" fmla="*/ 777452 w 1619244"/>
              <a:gd name="connsiteY23" fmla="*/ 8777 h 1056527"/>
              <a:gd name="connsiteX24" fmla="*/ 825077 w 1619244"/>
              <a:gd name="connsiteY24" fmla="*/ 13539 h 1056527"/>
              <a:gd name="connsiteX25" fmla="*/ 853652 w 1619244"/>
              <a:gd name="connsiteY25" fmla="*/ 32589 h 1056527"/>
              <a:gd name="connsiteX26" fmla="*/ 858415 w 1619244"/>
              <a:gd name="connsiteY26" fmla="*/ 51639 h 1056527"/>
              <a:gd name="connsiteX27" fmla="*/ 872702 w 1619244"/>
              <a:gd name="connsiteY27" fmla="*/ 94502 h 1056527"/>
              <a:gd name="connsiteX28" fmla="*/ 886990 w 1619244"/>
              <a:gd name="connsiteY28" fmla="*/ 99264 h 1056527"/>
              <a:gd name="connsiteX29" fmla="*/ 963190 w 1619244"/>
              <a:gd name="connsiteY29" fmla="*/ 94502 h 1056527"/>
              <a:gd name="connsiteX30" fmla="*/ 982240 w 1619244"/>
              <a:gd name="connsiteY30" fmla="*/ 89739 h 1056527"/>
              <a:gd name="connsiteX31" fmla="*/ 1006052 w 1619244"/>
              <a:gd name="connsiteY31" fmla="*/ 84977 h 1056527"/>
              <a:gd name="connsiteX32" fmla="*/ 1072727 w 1619244"/>
              <a:gd name="connsiteY32" fmla="*/ 94502 h 1056527"/>
              <a:gd name="connsiteX33" fmla="*/ 1114001 w 1619244"/>
              <a:gd name="connsiteY33" fmla="*/ 81802 h 1056527"/>
              <a:gd name="connsiteX34" fmla="*/ 1158452 w 1619244"/>
              <a:gd name="connsiteY34" fmla="*/ 118314 h 1056527"/>
              <a:gd name="connsiteX35" fmla="*/ 1163215 w 1619244"/>
              <a:gd name="connsiteY35" fmla="*/ 132602 h 1056527"/>
              <a:gd name="connsiteX36" fmla="*/ 1187027 w 1619244"/>
              <a:gd name="connsiteY36" fmla="*/ 161177 h 1056527"/>
              <a:gd name="connsiteX37" fmla="*/ 1201315 w 1619244"/>
              <a:gd name="connsiteY37" fmla="*/ 170702 h 1056527"/>
              <a:gd name="connsiteX38" fmla="*/ 1229890 w 1619244"/>
              <a:gd name="connsiteY38" fmla="*/ 180227 h 1056527"/>
              <a:gd name="connsiteX39" fmla="*/ 1287040 w 1619244"/>
              <a:gd name="connsiteY39" fmla="*/ 175464 h 1056527"/>
              <a:gd name="connsiteX40" fmla="*/ 1301327 w 1619244"/>
              <a:gd name="connsiteY40" fmla="*/ 170702 h 1056527"/>
              <a:gd name="connsiteX41" fmla="*/ 1348952 w 1619244"/>
              <a:gd name="connsiteY41" fmla="*/ 175464 h 1056527"/>
              <a:gd name="connsiteX42" fmla="*/ 1368002 w 1619244"/>
              <a:gd name="connsiteY42" fmla="*/ 218327 h 1056527"/>
              <a:gd name="connsiteX43" fmla="*/ 1382290 w 1619244"/>
              <a:gd name="connsiteY43" fmla="*/ 227852 h 1056527"/>
              <a:gd name="connsiteX44" fmla="*/ 1444202 w 1619244"/>
              <a:gd name="connsiteY44" fmla="*/ 232614 h 1056527"/>
              <a:gd name="connsiteX45" fmla="*/ 1477540 w 1619244"/>
              <a:gd name="connsiteY45" fmla="*/ 237377 h 1056527"/>
              <a:gd name="connsiteX46" fmla="*/ 1506115 w 1619244"/>
              <a:gd name="connsiteY46" fmla="*/ 246902 h 1056527"/>
              <a:gd name="connsiteX47" fmla="*/ 1520402 w 1619244"/>
              <a:gd name="connsiteY47" fmla="*/ 251664 h 1056527"/>
              <a:gd name="connsiteX48" fmla="*/ 1539452 w 1619244"/>
              <a:gd name="connsiteY48" fmla="*/ 256427 h 1056527"/>
              <a:gd name="connsiteX49" fmla="*/ 1558502 w 1619244"/>
              <a:gd name="connsiteY49" fmla="*/ 285002 h 1056527"/>
              <a:gd name="connsiteX50" fmla="*/ 1572790 w 1619244"/>
              <a:gd name="connsiteY50" fmla="*/ 313577 h 1056527"/>
              <a:gd name="connsiteX51" fmla="*/ 1587077 w 1619244"/>
              <a:gd name="connsiteY51" fmla="*/ 356439 h 1056527"/>
              <a:gd name="connsiteX52" fmla="*/ 1591840 w 1619244"/>
              <a:gd name="connsiteY52" fmla="*/ 370727 h 1056527"/>
              <a:gd name="connsiteX53" fmla="*/ 1587077 w 1619244"/>
              <a:gd name="connsiteY53" fmla="*/ 418352 h 1056527"/>
              <a:gd name="connsiteX54" fmla="*/ 1577552 w 1619244"/>
              <a:gd name="connsiteY54" fmla="*/ 499314 h 1056527"/>
              <a:gd name="connsiteX55" fmla="*/ 1587077 w 1619244"/>
              <a:gd name="connsiteY55" fmla="*/ 532652 h 1056527"/>
              <a:gd name="connsiteX56" fmla="*/ 1601365 w 1619244"/>
              <a:gd name="connsiteY56" fmla="*/ 546939 h 1056527"/>
              <a:gd name="connsiteX57" fmla="*/ 1596602 w 1619244"/>
              <a:gd name="connsiteY57" fmla="*/ 585039 h 1056527"/>
              <a:gd name="connsiteX58" fmla="*/ 1572790 w 1619244"/>
              <a:gd name="connsiteY58" fmla="*/ 608852 h 1056527"/>
              <a:gd name="connsiteX59" fmla="*/ 1558502 w 1619244"/>
              <a:gd name="connsiteY59" fmla="*/ 623139 h 1056527"/>
              <a:gd name="connsiteX60" fmla="*/ 1529927 w 1619244"/>
              <a:gd name="connsiteY60" fmla="*/ 646952 h 1056527"/>
              <a:gd name="connsiteX61" fmla="*/ 1544215 w 1619244"/>
              <a:gd name="connsiteY61" fmla="*/ 651714 h 1056527"/>
              <a:gd name="connsiteX62" fmla="*/ 1563265 w 1619244"/>
              <a:gd name="connsiteY62" fmla="*/ 680289 h 1056527"/>
              <a:gd name="connsiteX63" fmla="*/ 1553740 w 1619244"/>
              <a:gd name="connsiteY63" fmla="*/ 694577 h 1056527"/>
              <a:gd name="connsiteX64" fmla="*/ 1525165 w 1619244"/>
              <a:gd name="connsiteY64" fmla="*/ 704102 h 1056527"/>
              <a:gd name="connsiteX65" fmla="*/ 1491827 w 1619244"/>
              <a:gd name="connsiteY65" fmla="*/ 713627 h 1056527"/>
              <a:gd name="connsiteX66" fmla="*/ 1468015 w 1619244"/>
              <a:gd name="connsiteY66" fmla="*/ 737439 h 1056527"/>
              <a:gd name="connsiteX67" fmla="*/ 1463252 w 1619244"/>
              <a:gd name="connsiteY67" fmla="*/ 751727 h 1056527"/>
              <a:gd name="connsiteX68" fmla="*/ 1448965 w 1619244"/>
              <a:gd name="connsiteY68" fmla="*/ 761252 h 1056527"/>
              <a:gd name="connsiteX69" fmla="*/ 1425152 w 1619244"/>
              <a:gd name="connsiteY69" fmla="*/ 785064 h 1056527"/>
              <a:gd name="connsiteX70" fmla="*/ 1415627 w 1619244"/>
              <a:gd name="connsiteY70" fmla="*/ 799352 h 1056527"/>
              <a:gd name="connsiteX71" fmla="*/ 1401340 w 1619244"/>
              <a:gd name="connsiteY71" fmla="*/ 804114 h 1056527"/>
              <a:gd name="connsiteX72" fmla="*/ 1368002 w 1619244"/>
              <a:gd name="connsiteY72" fmla="*/ 813639 h 1056527"/>
              <a:gd name="connsiteX73" fmla="*/ 1353715 w 1619244"/>
              <a:gd name="connsiteY73" fmla="*/ 861264 h 1056527"/>
              <a:gd name="connsiteX74" fmla="*/ 1325140 w 1619244"/>
              <a:gd name="connsiteY74" fmla="*/ 904127 h 1056527"/>
              <a:gd name="connsiteX75" fmla="*/ 1296565 w 1619244"/>
              <a:gd name="connsiteY75" fmla="*/ 923177 h 1056527"/>
              <a:gd name="connsiteX76" fmla="*/ 1267990 w 1619244"/>
              <a:gd name="connsiteY76" fmla="*/ 937464 h 1056527"/>
              <a:gd name="connsiteX77" fmla="*/ 1234652 w 1619244"/>
              <a:gd name="connsiteY77" fmla="*/ 951752 h 1056527"/>
              <a:gd name="connsiteX78" fmla="*/ 1210840 w 1619244"/>
              <a:gd name="connsiteY78" fmla="*/ 942227 h 1056527"/>
              <a:gd name="connsiteX79" fmla="*/ 1182265 w 1619244"/>
              <a:gd name="connsiteY79" fmla="*/ 885077 h 1056527"/>
              <a:gd name="connsiteX80" fmla="*/ 1177502 w 1619244"/>
              <a:gd name="connsiteY80" fmla="*/ 870789 h 1056527"/>
              <a:gd name="connsiteX81" fmla="*/ 1120352 w 1619244"/>
              <a:gd name="connsiteY81" fmla="*/ 875552 h 1056527"/>
              <a:gd name="connsiteX82" fmla="*/ 1106065 w 1619244"/>
              <a:gd name="connsiteY82" fmla="*/ 880314 h 1056527"/>
              <a:gd name="connsiteX83" fmla="*/ 1087015 w 1619244"/>
              <a:gd name="connsiteY83" fmla="*/ 899364 h 1056527"/>
              <a:gd name="connsiteX84" fmla="*/ 1063202 w 1619244"/>
              <a:gd name="connsiteY84" fmla="*/ 918414 h 1056527"/>
              <a:gd name="connsiteX85" fmla="*/ 1039390 w 1619244"/>
              <a:gd name="connsiteY85" fmla="*/ 937464 h 1056527"/>
              <a:gd name="connsiteX86" fmla="*/ 1020340 w 1619244"/>
              <a:gd name="connsiteY86" fmla="*/ 961277 h 1056527"/>
              <a:gd name="connsiteX87" fmla="*/ 1015577 w 1619244"/>
              <a:gd name="connsiteY87" fmla="*/ 975564 h 1056527"/>
              <a:gd name="connsiteX88" fmla="*/ 1001290 w 1619244"/>
              <a:gd name="connsiteY88" fmla="*/ 989852 h 1056527"/>
              <a:gd name="connsiteX89" fmla="*/ 987002 w 1619244"/>
              <a:gd name="connsiteY89" fmla="*/ 1037477 h 1056527"/>
              <a:gd name="connsiteX90" fmla="*/ 982240 w 1619244"/>
              <a:gd name="connsiteY90" fmla="*/ 1051764 h 1056527"/>
              <a:gd name="connsiteX91" fmla="*/ 967952 w 1619244"/>
              <a:gd name="connsiteY91" fmla="*/ 1056527 h 1056527"/>
              <a:gd name="connsiteX92" fmla="*/ 920327 w 1619244"/>
              <a:gd name="connsiteY92" fmla="*/ 1051764 h 1056527"/>
              <a:gd name="connsiteX93" fmla="*/ 877465 w 1619244"/>
              <a:gd name="connsiteY93" fmla="*/ 1042239 h 1056527"/>
              <a:gd name="connsiteX94" fmla="*/ 863177 w 1619244"/>
              <a:gd name="connsiteY94" fmla="*/ 1032714 h 1056527"/>
              <a:gd name="connsiteX95" fmla="*/ 810790 w 1619244"/>
              <a:gd name="connsiteY95" fmla="*/ 1032714 h 1056527"/>
              <a:gd name="connsiteX96" fmla="*/ 796502 w 1619244"/>
              <a:gd name="connsiteY96" fmla="*/ 1013664 h 1056527"/>
              <a:gd name="connsiteX97" fmla="*/ 791740 w 1619244"/>
              <a:gd name="connsiteY97" fmla="*/ 980327 h 1056527"/>
              <a:gd name="connsiteX98" fmla="*/ 753640 w 1619244"/>
              <a:gd name="connsiteY98" fmla="*/ 975564 h 1056527"/>
              <a:gd name="connsiteX99" fmla="*/ 739352 w 1619244"/>
              <a:gd name="connsiteY99" fmla="*/ 970802 h 1056527"/>
              <a:gd name="connsiteX100" fmla="*/ 701252 w 1619244"/>
              <a:gd name="connsiteY100" fmla="*/ 961277 h 1056527"/>
              <a:gd name="connsiteX101" fmla="*/ 686965 w 1619244"/>
              <a:gd name="connsiteY101" fmla="*/ 951752 h 1056527"/>
              <a:gd name="connsiteX102" fmla="*/ 677440 w 1619244"/>
              <a:gd name="connsiteY102" fmla="*/ 932702 h 1056527"/>
              <a:gd name="connsiteX103" fmla="*/ 667915 w 1619244"/>
              <a:gd name="connsiteY103" fmla="*/ 918414 h 1056527"/>
              <a:gd name="connsiteX104" fmla="*/ 663152 w 1619244"/>
              <a:gd name="connsiteY104" fmla="*/ 894602 h 1056527"/>
              <a:gd name="connsiteX105" fmla="*/ 648865 w 1619244"/>
              <a:gd name="connsiteY105" fmla="*/ 889839 h 1056527"/>
              <a:gd name="connsiteX106" fmla="*/ 629815 w 1619244"/>
              <a:gd name="connsiteY106" fmla="*/ 885077 h 1056527"/>
              <a:gd name="connsiteX107" fmla="*/ 591715 w 1619244"/>
              <a:gd name="connsiteY107" fmla="*/ 889839 h 1056527"/>
              <a:gd name="connsiteX108" fmla="*/ 553615 w 1619244"/>
              <a:gd name="connsiteY108" fmla="*/ 932702 h 1056527"/>
              <a:gd name="connsiteX109" fmla="*/ 539327 w 1619244"/>
              <a:gd name="connsiteY109" fmla="*/ 946989 h 1056527"/>
              <a:gd name="connsiteX110" fmla="*/ 520277 w 1619244"/>
              <a:gd name="connsiteY110" fmla="*/ 956514 h 1056527"/>
              <a:gd name="connsiteX111" fmla="*/ 505990 w 1619244"/>
              <a:gd name="connsiteY111" fmla="*/ 966039 h 1056527"/>
              <a:gd name="connsiteX112" fmla="*/ 482177 w 1619244"/>
              <a:gd name="connsiteY112" fmla="*/ 961277 h 1056527"/>
              <a:gd name="connsiteX113" fmla="*/ 453602 w 1619244"/>
              <a:gd name="connsiteY113" fmla="*/ 937464 h 1056527"/>
              <a:gd name="connsiteX114" fmla="*/ 425027 w 1619244"/>
              <a:gd name="connsiteY114" fmla="*/ 923177 h 1056527"/>
              <a:gd name="connsiteX115" fmla="*/ 405977 w 1619244"/>
              <a:gd name="connsiteY115" fmla="*/ 927939 h 1056527"/>
              <a:gd name="connsiteX116" fmla="*/ 391690 w 1619244"/>
              <a:gd name="connsiteY116" fmla="*/ 937464 h 1056527"/>
              <a:gd name="connsiteX117" fmla="*/ 377402 w 1619244"/>
              <a:gd name="connsiteY117" fmla="*/ 942227 h 1056527"/>
              <a:gd name="connsiteX118" fmla="*/ 358352 w 1619244"/>
              <a:gd name="connsiteY118" fmla="*/ 937464 h 1056527"/>
              <a:gd name="connsiteX119" fmla="*/ 329777 w 1619244"/>
              <a:gd name="connsiteY119" fmla="*/ 927939 h 1056527"/>
              <a:gd name="connsiteX120" fmla="*/ 315490 w 1619244"/>
              <a:gd name="connsiteY120" fmla="*/ 923177 h 1056527"/>
              <a:gd name="connsiteX121" fmla="*/ 296440 w 1619244"/>
              <a:gd name="connsiteY121" fmla="*/ 918414 h 1056527"/>
              <a:gd name="connsiteX122" fmla="*/ 282152 w 1619244"/>
              <a:gd name="connsiteY122" fmla="*/ 908889 h 1056527"/>
              <a:gd name="connsiteX123" fmla="*/ 215477 w 1619244"/>
              <a:gd name="connsiteY123" fmla="*/ 866027 h 1056527"/>
              <a:gd name="connsiteX124" fmla="*/ 186902 w 1619244"/>
              <a:gd name="connsiteY124" fmla="*/ 856502 h 1056527"/>
              <a:gd name="connsiteX125" fmla="*/ 172615 w 1619244"/>
              <a:gd name="connsiteY125" fmla="*/ 851739 h 1056527"/>
              <a:gd name="connsiteX126" fmla="*/ 158327 w 1619244"/>
              <a:gd name="connsiteY126" fmla="*/ 842214 h 1056527"/>
              <a:gd name="connsiteX127" fmla="*/ 139277 w 1619244"/>
              <a:gd name="connsiteY127" fmla="*/ 818402 h 1056527"/>
              <a:gd name="connsiteX128" fmla="*/ 134515 w 1619244"/>
              <a:gd name="connsiteY128" fmla="*/ 804114 h 1056527"/>
              <a:gd name="connsiteX129" fmla="*/ 120227 w 1619244"/>
              <a:gd name="connsiteY129" fmla="*/ 799352 h 1056527"/>
              <a:gd name="connsiteX130" fmla="*/ 82127 w 1619244"/>
              <a:gd name="connsiteY130" fmla="*/ 794589 h 1056527"/>
              <a:gd name="connsiteX131" fmla="*/ 39265 w 1619244"/>
              <a:gd name="connsiteY131" fmla="*/ 785064 h 1056527"/>
              <a:gd name="connsiteX132" fmla="*/ 24977 w 1619244"/>
              <a:gd name="connsiteY132" fmla="*/ 780302 h 1056527"/>
              <a:gd name="connsiteX133" fmla="*/ 15452 w 1619244"/>
              <a:gd name="connsiteY133" fmla="*/ 766014 h 1056527"/>
              <a:gd name="connsiteX134" fmla="*/ 20215 w 1619244"/>
              <a:gd name="connsiteY134" fmla="*/ 742202 h 1056527"/>
              <a:gd name="connsiteX135" fmla="*/ 24977 w 1619244"/>
              <a:gd name="connsiteY135" fmla="*/ 727914 h 1056527"/>
              <a:gd name="connsiteX136" fmla="*/ 29740 w 1619244"/>
              <a:gd name="connsiteY136" fmla="*/ 708864 h 1056527"/>
              <a:gd name="connsiteX137" fmla="*/ 1573 w 1619244"/>
              <a:gd name="connsiteY137" fmla="*/ 627902 h 1056527"/>
              <a:gd name="connsiteX138" fmla="*/ 5927 w 1619244"/>
              <a:gd name="connsiteY138" fmla="*/ 604089 h 1056527"/>
              <a:gd name="connsiteX139" fmla="*/ 20215 w 1619244"/>
              <a:gd name="connsiteY139" fmla="*/ 561227 h 1056527"/>
              <a:gd name="connsiteX140" fmla="*/ 34502 w 1619244"/>
              <a:gd name="connsiteY140" fmla="*/ 551702 h 1056527"/>
              <a:gd name="connsiteX141" fmla="*/ 53552 w 1619244"/>
              <a:gd name="connsiteY141" fmla="*/ 527889 h 1056527"/>
              <a:gd name="connsiteX142" fmla="*/ 63077 w 1619244"/>
              <a:gd name="connsiteY142" fmla="*/ 499314 h 1056527"/>
              <a:gd name="connsiteX143" fmla="*/ 72602 w 1619244"/>
              <a:gd name="connsiteY143" fmla="*/ 470739 h 1056527"/>
              <a:gd name="connsiteX144" fmla="*/ 91652 w 1619244"/>
              <a:gd name="connsiteY144" fmla="*/ 442164 h 1056527"/>
              <a:gd name="connsiteX145" fmla="*/ 101177 w 1619244"/>
              <a:gd name="connsiteY145" fmla="*/ 427877 h 1056527"/>
              <a:gd name="connsiteX146" fmla="*/ 115465 w 1619244"/>
              <a:gd name="connsiteY146" fmla="*/ 418352 h 1056527"/>
              <a:gd name="connsiteX147" fmla="*/ 148802 w 1619244"/>
              <a:gd name="connsiteY147" fmla="*/ 385014 h 1056527"/>
              <a:gd name="connsiteX0" fmla="*/ 148802 w 1619244"/>
              <a:gd name="connsiteY0" fmla="*/ 385014 h 1056527"/>
              <a:gd name="connsiteX1" fmla="*/ 163090 w 1619244"/>
              <a:gd name="connsiteY1" fmla="*/ 389777 h 1056527"/>
              <a:gd name="connsiteX2" fmla="*/ 215477 w 1619244"/>
              <a:gd name="connsiteY2" fmla="*/ 404064 h 1056527"/>
              <a:gd name="connsiteX3" fmla="*/ 301202 w 1619244"/>
              <a:gd name="connsiteY3" fmla="*/ 399302 h 1056527"/>
              <a:gd name="connsiteX4" fmla="*/ 320252 w 1619244"/>
              <a:gd name="connsiteY4" fmla="*/ 375489 h 1056527"/>
              <a:gd name="connsiteX5" fmla="*/ 329777 w 1619244"/>
              <a:gd name="connsiteY5" fmla="*/ 361202 h 1056527"/>
              <a:gd name="connsiteX6" fmla="*/ 358352 w 1619244"/>
              <a:gd name="connsiteY6" fmla="*/ 346914 h 1056527"/>
              <a:gd name="connsiteX7" fmla="*/ 439315 w 1619244"/>
              <a:gd name="connsiteY7" fmla="*/ 356439 h 1056527"/>
              <a:gd name="connsiteX8" fmla="*/ 453602 w 1619244"/>
              <a:gd name="connsiteY8" fmla="*/ 365964 h 1056527"/>
              <a:gd name="connsiteX9" fmla="*/ 505990 w 1619244"/>
              <a:gd name="connsiteY9" fmla="*/ 342152 h 1056527"/>
              <a:gd name="connsiteX10" fmla="*/ 520277 w 1619244"/>
              <a:gd name="connsiteY10" fmla="*/ 332627 h 1056527"/>
              <a:gd name="connsiteX11" fmla="*/ 525040 w 1619244"/>
              <a:gd name="connsiteY11" fmla="*/ 318339 h 1056527"/>
              <a:gd name="connsiteX12" fmla="*/ 539327 w 1619244"/>
              <a:gd name="connsiteY12" fmla="*/ 313577 h 1056527"/>
              <a:gd name="connsiteX13" fmla="*/ 567902 w 1619244"/>
              <a:gd name="connsiteY13" fmla="*/ 294527 h 1056527"/>
              <a:gd name="connsiteX14" fmla="*/ 582190 w 1619244"/>
              <a:gd name="connsiteY14" fmla="*/ 285002 h 1056527"/>
              <a:gd name="connsiteX15" fmla="*/ 596477 w 1619244"/>
              <a:gd name="connsiteY15" fmla="*/ 256427 h 1056527"/>
              <a:gd name="connsiteX16" fmla="*/ 586952 w 1619244"/>
              <a:gd name="connsiteY16" fmla="*/ 165939 h 1056527"/>
              <a:gd name="connsiteX17" fmla="*/ 591715 w 1619244"/>
              <a:gd name="connsiteY17" fmla="*/ 75452 h 1056527"/>
              <a:gd name="connsiteX18" fmla="*/ 596477 w 1619244"/>
              <a:gd name="connsiteY18" fmla="*/ 61164 h 1056527"/>
              <a:gd name="connsiteX19" fmla="*/ 609177 w 1619244"/>
              <a:gd name="connsiteY19" fmla="*/ 17938 h 1056527"/>
              <a:gd name="connsiteX20" fmla="*/ 691727 w 1619244"/>
              <a:gd name="connsiteY20" fmla="*/ 27827 h 1056527"/>
              <a:gd name="connsiteX21" fmla="*/ 744115 w 1619244"/>
              <a:gd name="connsiteY21" fmla="*/ 23064 h 1056527"/>
              <a:gd name="connsiteX22" fmla="*/ 763165 w 1619244"/>
              <a:gd name="connsiteY22" fmla="*/ 18302 h 1056527"/>
              <a:gd name="connsiteX23" fmla="*/ 777452 w 1619244"/>
              <a:gd name="connsiteY23" fmla="*/ 8777 h 1056527"/>
              <a:gd name="connsiteX24" fmla="*/ 825077 w 1619244"/>
              <a:gd name="connsiteY24" fmla="*/ 13539 h 1056527"/>
              <a:gd name="connsiteX25" fmla="*/ 853652 w 1619244"/>
              <a:gd name="connsiteY25" fmla="*/ 32589 h 1056527"/>
              <a:gd name="connsiteX26" fmla="*/ 858415 w 1619244"/>
              <a:gd name="connsiteY26" fmla="*/ 51639 h 1056527"/>
              <a:gd name="connsiteX27" fmla="*/ 872702 w 1619244"/>
              <a:gd name="connsiteY27" fmla="*/ 94502 h 1056527"/>
              <a:gd name="connsiteX28" fmla="*/ 886990 w 1619244"/>
              <a:gd name="connsiteY28" fmla="*/ 99264 h 1056527"/>
              <a:gd name="connsiteX29" fmla="*/ 963190 w 1619244"/>
              <a:gd name="connsiteY29" fmla="*/ 94502 h 1056527"/>
              <a:gd name="connsiteX30" fmla="*/ 982240 w 1619244"/>
              <a:gd name="connsiteY30" fmla="*/ 89739 h 1056527"/>
              <a:gd name="connsiteX31" fmla="*/ 1006052 w 1619244"/>
              <a:gd name="connsiteY31" fmla="*/ 84977 h 1056527"/>
              <a:gd name="connsiteX32" fmla="*/ 1072727 w 1619244"/>
              <a:gd name="connsiteY32" fmla="*/ 94502 h 1056527"/>
              <a:gd name="connsiteX33" fmla="*/ 1114001 w 1619244"/>
              <a:gd name="connsiteY33" fmla="*/ 81802 h 1056527"/>
              <a:gd name="connsiteX34" fmla="*/ 1158452 w 1619244"/>
              <a:gd name="connsiteY34" fmla="*/ 118314 h 1056527"/>
              <a:gd name="connsiteX35" fmla="*/ 1163215 w 1619244"/>
              <a:gd name="connsiteY35" fmla="*/ 132602 h 1056527"/>
              <a:gd name="connsiteX36" fmla="*/ 1187027 w 1619244"/>
              <a:gd name="connsiteY36" fmla="*/ 161177 h 1056527"/>
              <a:gd name="connsiteX37" fmla="*/ 1201315 w 1619244"/>
              <a:gd name="connsiteY37" fmla="*/ 170702 h 1056527"/>
              <a:gd name="connsiteX38" fmla="*/ 1229890 w 1619244"/>
              <a:gd name="connsiteY38" fmla="*/ 180227 h 1056527"/>
              <a:gd name="connsiteX39" fmla="*/ 1287040 w 1619244"/>
              <a:gd name="connsiteY39" fmla="*/ 175464 h 1056527"/>
              <a:gd name="connsiteX40" fmla="*/ 1301327 w 1619244"/>
              <a:gd name="connsiteY40" fmla="*/ 170702 h 1056527"/>
              <a:gd name="connsiteX41" fmla="*/ 1348952 w 1619244"/>
              <a:gd name="connsiteY41" fmla="*/ 175464 h 1056527"/>
              <a:gd name="connsiteX42" fmla="*/ 1368002 w 1619244"/>
              <a:gd name="connsiteY42" fmla="*/ 218327 h 1056527"/>
              <a:gd name="connsiteX43" fmla="*/ 1382290 w 1619244"/>
              <a:gd name="connsiteY43" fmla="*/ 227852 h 1056527"/>
              <a:gd name="connsiteX44" fmla="*/ 1444202 w 1619244"/>
              <a:gd name="connsiteY44" fmla="*/ 232614 h 1056527"/>
              <a:gd name="connsiteX45" fmla="*/ 1477540 w 1619244"/>
              <a:gd name="connsiteY45" fmla="*/ 237377 h 1056527"/>
              <a:gd name="connsiteX46" fmla="*/ 1506115 w 1619244"/>
              <a:gd name="connsiteY46" fmla="*/ 246902 h 1056527"/>
              <a:gd name="connsiteX47" fmla="*/ 1520402 w 1619244"/>
              <a:gd name="connsiteY47" fmla="*/ 251664 h 1056527"/>
              <a:gd name="connsiteX48" fmla="*/ 1539452 w 1619244"/>
              <a:gd name="connsiteY48" fmla="*/ 256427 h 1056527"/>
              <a:gd name="connsiteX49" fmla="*/ 1558502 w 1619244"/>
              <a:gd name="connsiteY49" fmla="*/ 285002 h 1056527"/>
              <a:gd name="connsiteX50" fmla="*/ 1572790 w 1619244"/>
              <a:gd name="connsiteY50" fmla="*/ 313577 h 1056527"/>
              <a:gd name="connsiteX51" fmla="*/ 1587077 w 1619244"/>
              <a:gd name="connsiteY51" fmla="*/ 356439 h 1056527"/>
              <a:gd name="connsiteX52" fmla="*/ 1591840 w 1619244"/>
              <a:gd name="connsiteY52" fmla="*/ 370727 h 1056527"/>
              <a:gd name="connsiteX53" fmla="*/ 1587077 w 1619244"/>
              <a:gd name="connsiteY53" fmla="*/ 418352 h 1056527"/>
              <a:gd name="connsiteX54" fmla="*/ 1577552 w 1619244"/>
              <a:gd name="connsiteY54" fmla="*/ 499314 h 1056527"/>
              <a:gd name="connsiteX55" fmla="*/ 1587077 w 1619244"/>
              <a:gd name="connsiteY55" fmla="*/ 532652 h 1056527"/>
              <a:gd name="connsiteX56" fmla="*/ 1601365 w 1619244"/>
              <a:gd name="connsiteY56" fmla="*/ 546939 h 1056527"/>
              <a:gd name="connsiteX57" fmla="*/ 1596602 w 1619244"/>
              <a:gd name="connsiteY57" fmla="*/ 585039 h 1056527"/>
              <a:gd name="connsiteX58" fmla="*/ 1572790 w 1619244"/>
              <a:gd name="connsiteY58" fmla="*/ 608852 h 1056527"/>
              <a:gd name="connsiteX59" fmla="*/ 1558502 w 1619244"/>
              <a:gd name="connsiteY59" fmla="*/ 623139 h 1056527"/>
              <a:gd name="connsiteX60" fmla="*/ 1529927 w 1619244"/>
              <a:gd name="connsiteY60" fmla="*/ 646952 h 1056527"/>
              <a:gd name="connsiteX61" fmla="*/ 1544215 w 1619244"/>
              <a:gd name="connsiteY61" fmla="*/ 651714 h 1056527"/>
              <a:gd name="connsiteX62" fmla="*/ 1563265 w 1619244"/>
              <a:gd name="connsiteY62" fmla="*/ 680289 h 1056527"/>
              <a:gd name="connsiteX63" fmla="*/ 1553740 w 1619244"/>
              <a:gd name="connsiteY63" fmla="*/ 694577 h 1056527"/>
              <a:gd name="connsiteX64" fmla="*/ 1525165 w 1619244"/>
              <a:gd name="connsiteY64" fmla="*/ 704102 h 1056527"/>
              <a:gd name="connsiteX65" fmla="*/ 1491827 w 1619244"/>
              <a:gd name="connsiteY65" fmla="*/ 713627 h 1056527"/>
              <a:gd name="connsiteX66" fmla="*/ 1468015 w 1619244"/>
              <a:gd name="connsiteY66" fmla="*/ 737439 h 1056527"/>
              <a:gd name="connsiteX67" fmla="*/ 1463252 w 1619244"/>
              <a:gd name="connsiteY67" fmla="*/ 751727 h 1056527"/>
              <a:gd name="connsiteX68" fmla="*/ 1448965 w 1619244"/>
              <a:gd name="connsiteY68" fmla="*/ 761252 h 1056527"/>
              <a:gd name="connsiteX69" fmla="*/ 1425152 w 1619244"/>
              <a:gd name="connsiteY69" fmla="*/ 785064 h 1056527"/>
              <a:gd name="connsiteX70" fmla="*/ 1415627 w 1619244"/>
              <a:gd name="connsiteY70" fmla="*/ 799352 h 1056527"/>
              <a:gd name="connsiteX71" fmla="*/ 1401340 w 1619244"/>
              <a:gd name="connsiteY71" fmla="*/ 804114 h 1056527"/>
              <a:gd name="connsiteX72" fmla="*/ 1368002 w 1619244"/>
              <a:gd name="connsiteY72" fmla="*/ 813639 h 1056527"/>
              <a:gd name="connsiteX73" fmla="*/ 1353715 w 1619244"/>
              <a:gd name="connsiteY73" fmla="*/ 861264 h 1056527"/>
              <a:gd name="connsiteX74" fmla="*/ 1325140 w 1619244"/>
              <a:gd name="connsiteY74" fmla="*/ 904127 h 1056527"/>
              <a:gd name="connsiteX75" fmla="*/ 1296565 w 1619244"/>
              <a:gd name="connsiteY75" fmla="*/ 923177 h 1056527"/>
              <a:gd name="connsiteX76" fmla="*/ 1267990 w 1619244"/>
              <a:gd name="connsiteY76" fmla="*/ 937464 h 1056527"/>
              <a:gd name="connsiteX77" fmla="*/ 1234652 w 1619244"/>
              <a:gd name="connsiteY77" fmla="*/ 951752 h 1056527"/>
              <a:gd name="connsiteX78" fmla="*/ 1210840 w 1619244"/>
              <a:gd name="connsiteY78" fmla="*/ 942227 h 1056527"/>
              <a:gd name="connsiteX79" fmla="*/ 1182265 w 1619244"/>
              <a:gd name="connsiteY79" fmla="*/ 885077 h 1056527"/>
              <a:gd name="connsiteX80" fmla="*/ 1120352 w 1619244"/>
              <a:gd name="connsiteY80" fmla="*/ 875552 h 1056527"/>
              <a:gd name="connsiteX81" fmla="*/ 1106065 w 1619244"/>
              <a:gd name="connsiteY81" fmla="*/ 880314 h 1056527"/>
              <a:gd name="connsiteX82" fmla="*/ 1087015 w 1619244"/>
              <a:gd name="connsiteY82" fmla="*/ 899364 h 1056527"/>
              <a:gd name="connsiteX83" fmla="*/ 1063202 w 1619244"/>
              <a:gd name="connsiteY83" fmla="*/ 918414 h 1056527"/>
              <a:gd name="connsiteX84" fmla="*/ 1039390 w 1619244"/>
              <a:gd name="connsiteY84" fmla="*/ 937464 h 1056527"/>
              <a:gd name="connsiteX85" fmla="*/ 1020340 w 1619244"/>
              <a:gd name="connsiteY85" fmla="*/ 961277 h 1056527"/>
              <a:gd name="connsiteX86" fmla="*/ 1015577 w 1619244"/>
              <a:gd name="connsiteY86" fmla="*/ 975564 h 1056527"/>
              <a:gd name="connsiteX87" fmla="*/ 1001290 w 1619244"/>
              <a:gd name="connsiteY87" fmla="*/ 989852 h 1056527"/>
              <a:gd name="connsiteX88" fmla="*/ 987002 w 1619244"/>
              <a:gd name="connsiteY88" fmla="*/ 1037477 h 1056527"/>
              <a:gd name="connsiteX89" fmla="*/ 982240 w 1619244"/>
              <a:gd name="connsiteY89" fmla="*/ 1051764 h 1056527"/>
              <a:gd name="connsiteX90" fmla="*/ 967952 w 1619244"/>
              <a:gd name="connsiteY90" fmla="*/ 1056527 h 1056527"/>
              <a:gd name="connsiteX91" fmla="*/ 920327 w 1619244"/>
              <a:gd name="connsiteY91" fmla="*/ 1051764 h 1056527"/>
              <a:gd name="connsiteX92" fmla="*/ 877465 w 1619244"/>
              <a:gd name="connsiteY92" fmla="*/ 1042239 h 1056527"/>
              <a:gd name="connsiteX93" fmla="*/ 863177 w 1619244"/>
              <a:gd name="connsiteY93" fmla="*/ 1032714 h 1056527"/>
              <a:gd name="connsiteX94" fmla="*/ 810790 w 1619244"/>
              <a:gd name="connsiteY94" fmla="*/ 1032714 h 1056527"/>
              <a:gd name="connsiteX95" fmla="*/ 796502 w 1619244"/>
              <a:gd name="connsiteY95" fmla="*/ 1013664 h 1056527"/>
              <a:gd name="connsiteX96" fmla="*/ 791740 w 1619244"/>
              <a:gd name="connsiteY96" fmla="*/ 980327 h 1056527"/>
              <a:gd name="connsiteX97" fmla="*/ 753640 w 1619244"/>
              <a:gd name="connsiteY97" fmla="*/ 975564 h 1056527"/>
              <a:gd name="connsiteX98" fmla="*/ 739352 w 1619244"/>
              <a:gd name="connsiteY98" fmla="*/ 970802 h 1056527"/>
              <a:gd name="connsiteX99" fmla="*/ 701252 w 1619244"/>
              <a:gd name="connsiteY99" fmla="*/ 961277 h 1056527"/>
              <a:gd name="connsiteX100" fmla="*/ 686965 w 1619244"/>
              <a:gd name="connsiteY100" fmla="*/ 951752 h 1056527"/>
              <a:gd name="connsiteX101" fmla="*/ 677440 w 1619244"/>
              <a:gd name="connsiteY101" fmla="*/ 932702 h 1056527"/>
              <a:gd name="connsiteX102" fmla="*/ 667915 w 1619244"/>
              <a:gd name="connsiteY102" fmla="*/ 918414 h 1056527"/>
              <a:gd name="connsiteX103" fmla="*/ 663152 w 1619244"/>
              <a:gd name="connsiteY103" fmla="*/ 894602 h 1056527"/>
              <a:gd name="connsiteX104" fmla="*/ 648865 w 1619244"/>
              <a:gd name="connsiteY104" fmla="*/ 889839 h 1056527"/>
              <a:gd name="connsiteX105" fmla="*/ 629815 w 1619244"/>
              <a:gd name="connsiteY105" fmla="*/ 885077 h 1056527"/>
              <a:gd name="connsiteX106" fmla="*/ 591715 w 1619244"/>
              <a:gd name="connsiteY106" fmla="*/ 889839 h 1056527"/>
              <a:gd name="connsiteX107" fmla="*/ 553615 w 1619244"/>
              <a:gd name="connsiteY107" fmla="*/ 932702 h 1056527"/>
              <a:gd name="connsiteX108" fmla="*/ 539327 w 1619244"/>
              <a:gd name="connsiteY108" fmla="*/ 946989 h 1056527"/>
              <a:gd name="connsiteX109" fmla="*/ 520277 w 1619244"/>
              <a:gd name="connsiteY109" fmla="*/ 956514 h 1056527"/>
              <a:gd name="connsiteX110" fmla="*/ 505990 w 1619244"/>
              <a:gd name="connsiteY110" fmla="*/ 966039 h 1056527"/>
              <a:gd name="connsiteX111" fmla="*/ 482177 w 1619244"/>
              <a:gd name="connsiteY111" fmla="*/ 961277 h 1056527"/>
              <a:gd name="connsiteX112" fmla="*/ 453602 w 1619244"/>
              <a:gd name="connsiteY112" fmla="*/ 937464 h 1056527"/>
              <a:gd name="connsiteX113" fmla="*/ 425027 w 1619244"/>
              <a:gd name="connsiteY113" fmla="*/ 923177 h 1056527"/>
              <a:gd name="connsiteX114" fmla="*/ 405977 w 1619244"/>
              <a:gd name="connsiteY114" fmla="*/ 927939 h 1056527"/>
              <a:gd name="connsiteX115" fmla="*/ 391690 w 1619244"/>
              <a:gd name="connsiteY115" fmla="*/ 937464 h 1056527"/>
              <a:gd name="connsiteX116" fmla="*/ 377402 w 1619244"/>
              <a:gd name="connsiteY116" fmla="*/ 942227 h 1056527"/>
              <a:gd name="connsiteX117" fmla="*/ 358352 w 1619244"/>
              <a:gd name="connsiteY117" fmla="*/ 937464 h 1056527"/>
              <a:gd name="connsiteX118" fmla="*/ 329777 w 1619244"/>
              <a:gd name="connsiteY118" fmla="*/ 927939 h 1056527"/>
              <a:gd name="connsiteX119" fmla="*/ 315490 w 1619244"/>
              <a:gd name="connsiteY119" fmla="*/ 923177 h 1056527"/>
              <a:gd name="connsiteX120" fmla="*/ 296440 w 1619244"/>
              <a:gd name="connsiteY120" fmla="*/ 918414 h 1056527"/>
              <a:gd name="connsiteX121" fmla="*/ 282152 w 1619244"/>
              <a:gd name="connsiteY121" fmla="*/ 908889 h 1056527"/>
              <a:gd name="connsiteX122" fmla="*/ 215477 w 1619244"/>
              <a:gd name="connsiteY122" fmla="*/ 866027 h 1056527"/>
              <a:gd name="connsiteX123" fmla="*/ 186902 w 1619244"/>
              <a:gd name="connsiteY123" fmla="*/ 856502 h 1056527"/>
              <a:gd name="connsiteX124" fmla="*/ 172615 w 1619244"/>
              <a:gd name="connsiteY124" fmla="*/ 851739 h 1056527"/>
              <a:gd name="connsiteX125" fmla="*/ 158327 w 1619244"/>
              <a:gd name="connsiteY125" fmla="*/ 842214 h 1056527"/>
              <a:gd name="connsiteX126" fmla="*/ 139277 w 1619244"/>
              <a:gd name="connsiteY126" fmla="*/ 818402 h 1056527"/>
              <a:gd name="connsiteX127" fmla="*/ 134515 w 1619244"/>
              <a:gd name="connsiteY127" fmla="*/ 804114 h 1056527"/>
              <a:gd name="connsiteX128" fmla="*/ 120227 w 1619244"/>
              <a:gd name="connsiteY128" fmla="*/ 799352 h 1056527"/>
              <a:gd name="connsiteX129" fmla="*/ 82127 w 1619244"/>
              <a:gd name="connsiteY129" fmla="*/ 794589 h 1056527"/>
              <a:gd name="connsiteX130" fmla="*/ 39265 w 1619244"/>
              <a:gd name="connsiteY130" fmla="*/ 785064 h 1056527"/>
              <a:gd name="connsiteX131" fmla="*/ 24977 w 1619244"/>
              <a:gd name="connsiteY131" fmla="*/ 780302 h 1056527"/>
              <a:gd name="connsiteX132" fmla="*/ 15452 w 1619244"/>
              <a:gd name="connsiteY132" fmla="*/ 766014 h 1056527"/>
              <a:gd name="connsiteX133" fmla="*/ 20215 w 1619244"/>
              <a:gd name="connsiteY133" fmla="*/ 742202 h 1056527"/>
              <a:gd name="connsiteX134" fmla="*/ 24977 w 1619244"/>
              <a:gd name="connsiteY134" fmla="*/ 727914 h 1056527"/>
              <a:gd name="connsiteX135" fmla="*/ 29740 w 1619244"/>
              <a:gd name="connsiteY135" fmla="*/ 708864 h 1056527"/>
              <a:gd name="connsiteX136" fmla="*/ 1573 w 1619244"/>
              <a:gd name="connsiteY136" fmla="*/ 627902 h 1056527"/>
              <a:gd name="connsiteX137" fmla="*/ 5927 w 1619244"/>
              <a:gd name="connsiteY137" fmla="*/ 604089 h 1056527"/>
              <a:gd name="connsiteX138" fmla="*/ 20215 w 1619244"/>
              <a:gd name="connsiteY138" fmla="*/ 561227 h 1056527"/>
              <a:gd name="connsiteX139" fmla="*/ 34502 w 1619244"/>
              <a:gd name="connsiteY139" fmla="*/ 551702 h 1056527"/>
              <a:gd name="connsiteX140" fmla="*/ 53552 w 1619244"/>
              <a:gd name="connsiteY140" fmla="*/ 527889 h 1056527"/>
              <a:gd name="connsiteX141" fmla="*/ 63077 w 1619244"/>
              <a:gd name="connsiteY141" fmla="*/ 499314 h 1056527"/>
              <a:gd name="connsiteX142" fmla="*/ 72602 w 1619244"/>
              <a:gd name="connsiteY142" fmla="*/ 470739 h 1056527"/>
              <a:gd name="connsiteX143" fmla="*/ 91652 w 1619244"/>
              <a:gd name="connsiteY143" fmla="*/ 442164 h 1056527"/>
              <a:gd name="connsiteX144" fmla="*/ 101177 w 1619244"/>
              <a:gd name="connsiteY144" fmla="*/ 427877 h 1056527"/>
              <a:gd name="connsiteX145" fmla="*/ 115465 w 1619244"/>
              <a:gd name="connsiteY145" fmla="*/ 418352 h 1056527"/>
              <a:gd name="connsiteX146" fmla="*/ 148802 w 1619244"/>
              <a:gd name="connsiteY146" fmla="*/ 385014 h 1056527"/>
              <a:gd name="connsiteX0" fmla="*/ 148802 w 1619244"/>
              <a:gd name="connsiteY0" fmla="*/ 385014 h 1056527"/>
              <a:gd name="connsiteX1" fmla="*/ 163090 w 1619244"/>
              <a:gd name="connsiteY1" fmla="*/ 389777 h 1056527"/>
              <a:gd name="connsiteX2" fmla="*/ 215477 w 1619244"/>
              <a:gd name="connsiteY2" fmla="*/ 404064 h 1056527"/>
              <a:gd name="connsiteX3" fmla="*/ 301202 w 1619244"/>
              <a:gd name="connsiteY3" fmla="*/ 399302 h 1056527"/>
              <a:gd name="connsiteX4" fmla="*/ 320252 w 1619244"/>
              <a:gd name="connsiteY4" fmla="*/ 375489 h 1056527"/>
              <a:gd name="connsiteX5" fmla="*/ 329777 w 1619244"/>
              <a:gd name="connsiteY5" fmla="*/ 361202 h 1056527"/>
              <a:gd name="connsiteX6" fmla="*/ 358352 w 1619244"/>
              <a:gd name="connsiteY6" fmla="*/ 346914 h 1056527"/>
              <a:gd name="connsiteX7" fmla="*/ 439315 w 1619244"/>
              <a:gd name="connsiteY7" fmla="*/ 356439 h 1056527"/>
              <a:gd name="connsiteX8" fmla="*/ 453602 w 1619244"/>
              <a:gd name="connsiteY8" fmla="*/ 365964 h 1056527"/>
              <a:gd name="connsiteX9" fmla="*/ 505990 w 1619244"/>
              <a:gd name="connsiteY9" fmla="*/ 342152 h 1056527"/>
              <a:gd name="connsiteX10" fmla="*/ 520277 w 1619244"/>
              <a:gd name="connsiteY10" fmla="*/ 332627 h 1056527"/>
              <a:gd name="connsiteX11" fmla="*/ 525040 w 1619244"/>
              <a:gd name="connsiteY11" fmla="*/ 318339 h 1056527"/>
              <a:gd name="connsiteX12" fmla="*/ 539327 w 1619244"/>
              <a:gd name="connsiteY12" fmla="*/ 313577 h 1056527"/>
              <a:gd name="connsiteX13" fmla="*/ 567902 w 1619244"/>
              <a:gd name="connsiteY13" fmla="*/ 294527 h 1056527"/>
              <a:gd name="connsiteX14" fmla="*/ 582190 w 1619244"/>
              <a:gd name="connsiteY14" fmla="*/ 285002 h 1056527"/>
              <a:gd name="connsiteX15" fmla="*/ 596477 w 1619244"/>
              <a:gd name="connsiteY15" fmla="*/ 256427 h 1056527"/>
              <a:gd name="connsiteX16" fmla="*/ 586952 w 1619244"/>
              <a:gd name="connsiteY16" fmla="*/ 165939 h 1056527"/>
              <a:gd name="connsiteX17" fmla="*/ 591715 w 1619244"/>
              <a:gd name="connsiteY17" fmla="*/ 75452 h 1056527"/>
              <a:gd name="connsiteX18" fmla="*/ 596477 w 1619244"/>
              <a:gd name="connsiteY18" fmla="*/ 61164 h 1056527"/>
              <a:gd name="connsiteX19" fmla="*/ 609177 w 1619244"/>
              <a:gd name="connsiteY19" fmla="*/ 17938 h 1056527"/>
              <a:gd name="connsiteX20" fmla="*/ 691727 w 1619244"/>
              <a:gd name="connsiteY20" fmla="*/ 27827 h 1056527"/>
              <a:gd name="connsiteX21" fmla="*/ 744115 w 1619244"/>
              <a:gd name="connsiteY21" fmla="*/ 23064 h 1056527"/>
              <a:gd name="connsiteX22" fmla="*/ 763165 w 1619244"/>
              <a:gd name="connsiteY22" fmla="*/ 18302 h 1056527"/>
              <a:gd name="connsiteX23" fmla="*/ 777452 w 1619244"/>
              <a:gd name="connsiteY23" fmla="*/ 8777 h 1056527"/>
              <a:gd name="connsiteX24" fmla="*/ 825077 w 1619244"/>
              <a:gd name="connsiteY24" fmla="*/ 13539 h 1056527"/>
              <a:gd name="connsiteX25" fmla="*/ 853652 w 1619244"/>
              <a:gd name="connsiteY25" fmla="*/ 32589 h 1056527"/>
              <a:gd name="connsiteX26" fmla="*/ 858415 w 1619244"/>
              <a:gd name="connsiteY26" fmla="*/ 51639 h 1056527"/>
              <a:gd name="connsiteX27" fmla="*/ 872702 w 1619244"/>
              <a:gd name="connsiteY27" fmla="*/ 94502 h 1056527"/>
              <a:gd name="connsiteX28" fmla="*/ 886990 w 1619244"/>
              <a:gd name="connsiteY28" fmla="*/ 99264 h 1056527"/>
              <a:gd name="connsiteX29" fmla="*/ 963190 w 1619244"/>
              <a:gd name="connsiteY29" fmla="*/ 94502 h 1056527"/>
              <a:gd name="connsiteX30" fmla="*/ 982240 w 1619244"/>
              <a:gd name="connsiteY30" fmla="*/ 89739 h 1056527"/>
              <a:gd name="connsiteX31" fmla="*/ 1006052 w 1619244"/>
              <a:gd name="connsiteY31" fmla="*/ 84977 h 1056527"/>
              <a:gd name="connsiteX32" fmla="*/ 1072727 w 1619244"/>
              <a:gd name="connsiteY32" fmla="*/ 94502 h 1056527"/>
              <a:gd name="connsiteX33" fmla="*/ 1114001 w 1619244"/>
              <a:gd name="connsiteY33" fmla="*/ 81802 h 1056527"/>
              <a:gd name="connsiteX34" fmla="*/ 1158452 w 1619244"/>
              <a:gd name="connsiteY34" fmla="*/ 118314 h 1056527"/>
              <a:gd name="connsiteX35" fmla="*/ 1163215 w 1619244"/>
              <a:gd name="connsiteY35" fmla="*/ 132602 h 1056527"/>
              <a:gd name="connsiteX36" fmla="*/ 1187027 w 1619244"/>
              <a:gd name="connsiteY36" fmla="*/ 161177 h 1056527"/>
              <a:gd name="connsiteX37" fmla="*/ 1201315 w 1619244"/>
              <a:gd name="connsiteY37" fmla="*/ 170702 h 1056527"/>
              <a:gd name="connsiteX38" fmla="*/ 1229890 w 1619244"/>
              <a:gd name="connsiteY38" fmla="*/ 180227 h 1056527"/>
              <a:gd name="connsiteX39" fmla="*/ 1287040 w 1619244"/>
              <a:gd name="connsiteY39" fmla="*/ 175464 h 1056527"/>
              <a:gd name="connsiteX40" fmla="*/ 1301327 w 1619244"/>
              <a:gd name="connsiteY40" fmla="*/ 170702 h 1056527"/>
              <a:gd name="connsiteX41" fmla="*/ 1348952 w 1619244"/>
              <a:gd name="connsiteY41" fmla="*/ 175464 h 1056527"/>
              <a:gd name="connsiteX42" fmla="*/ 1368002 w 1619244"/>
              <a:gd name="connsiteY42" fmla="*/ 218327 h 1056527"/>
              <a:gd name="connsiteX43" fmla="*/ 1382290 w 1619244"/>
              <a:gd name="connsiteY43" fmla="*/ 227852 h 1056527"/>
              <a:gd name="connsiteX44" fmla="*/ 1444202 w 1619244"/>
              <a:gd name="connsiteY44" fmla="*/ 232614 h 1056527"/>
              <a:gd name="connsiteX45" fmla="*/ 1477540 w 1619244"/>
              <a:gd name="connsiteY45" fmla="*/ 237377 h 1056527"/>
              <a:gd name="connsiteX46" fmla="*/ 1506115 w 1619244"/>
              <a:gd name="connsiteY46" fmla="*/ 246902 h 1056527"/>
              <a:gd name="connsiteX47" fmla="*/ 1520402 w 1619244"/>
              <a:gd name="connsiteY47" fmla="*/ 251664 h 1056527"/>
              <a:gd name="connsiteX48" fmla="*/ 1539452 w 1619244"/>
              <a:gd name="connsiteY48" fmla="*/ 256427 h 1056527"/>
              <a:gd name="connsiteX49" fmla="*/ 1558502 w 1619244"/>
              <a:gd name="connsiteY49" fmla="*/ 285002 h 1056527"/>
              <a:gd name="connsiteX50" fmla="*/ 1572790 w 1619244"/>
              <a:gd name="connsiteY50" fmla="*/ 313577 h 1056527"/>
              <a:gd name="connsiteX51" fmla="*/ 1587077 w 1619244"/>
              <a:gd name="connsiteY51" fmla="*/ 356439 h 1056527"/>
              <a:gd name="connsiteX52" fmla="*/ 1591840 w 1619244"/>
              <a:gd name="connsiteY52" fmla="*/ 370727 h 1056527"/>
              <a:gd name="connsiteX53" fmla="*/ 1587077 w 1619244"/>
              <a:gd name="connsiteY53" fmla="*/ 418352 h 1056527"/>
              <a:gd name="connsiteX54" fmla="*/ 1577552 w 1619244"/>
              <a:gd name="connsiteY54" fmla="*/ 499314 h 1056527"/>
              <a:gd name="connsiteX55" fmla="*/ 1587077 w 1619244"/>
              <a:gd name="connsiteY55" fmla="*/ 532652 h 1056527"/>
              <a:gd name="connsiteX56" fmla="*/ 1601365 w 1619244"/>
              <a:gd name="connsiteY56" fmla="*/ 546939 h 1056527"/>
              <a:gd name="connsiteX57" fmla="*/ 1596602 w 1619244"/>
              <a:gd name="connsiteY57" fmla="*/ 585039 h 1056527"/>
              <a:gd name="connsiteX58" fmla="*/ 1572790 w 1619244"/>
              <a:gd name="connsiteY58" fmla="*/ 608852 h 1056527"/>
              <a:gd name="connsiteX59" fmla="*/ 1558502 w 1619244"/>
              <a:gd name="connsiteY59" fmla="*/ 623139 h 1056527"/>
              <a:gd name="connsiteX60" fmla="*/ 1529927 w 1619244"/>
              <a:gd name="connsiteY60" fmla="*/ 646952 h 1056527"/>
              <a:gd name="connsiteX61" fmla="*/ 1544215 w 1619244"/>
              <a:gd name="connsiteY61" fmla="*/ 651714 h 1056527"/>
              <a:gd name="connsiteX62" fmla="*/ 1563265 w 1619244"/>
              <a:gd name="connsiteY62" fmla="*/ 680289 h 1056527"/>
              <a:gd name="connsiteX63" fmla="*/ 1553740 w 1619244"/>
              <a:gd name="connsiteY63" fmla="*/ 694577 h 1056527"/>
              <a:gd name="connsiteX64" fmla="*/ 1525165 w 1619244"/>
              <a:gd name="connsiteY64" fmla="*/ 704102 h 1056527"/>
              <a:gd name="connsiteX65" fmla="*/ 1491827 w 1619244"/>
              <a:gd name="connsiteY65" fmla="*/ 713627 h 1056527"/>
              <a:gd name="connsiteX66" fmla="*/ 1468015 w 1619244"/>
              <a:gd name="connsiteY66" fmla="*/ 737439 h 1056527"/>
              <a:gd name="connsiteX67" fmla="*/ 1463252 w 1619244"/>
              <a:gd name="connsiteY67" fmla="*/ 751727 h 1056527"/>
              <a:gd name="connsiteX68" fmla="*/ 1448965 w 1619244"/>
              <a:gd name="connsiteY68" fmla="*/ 761252 h 1056527"/>
              <a:gd name="connsiteX69" fmla="*/ 1425152 w 1619244"/>
              <a:gd name="connsiteY69" fmla="*/ 785064 h 1056527"/>
              <a:gd name="connsiteX70" fmla="*/ 1415627 w 1619244"/>
              <a:gd name="connsiteY70" fmla="*/ 799352 h 1056527"/>
              <a:gd name="connsiteX71" fmla="*/ 1401340 w 1619244"/>
              <a:gd name="connsiteY71" fmla="*/ 804114 h 1056527"/>
              <a:gd name="connsiteX72" fmla="*/ 1368002 w 1619244"/>
              <a:gd name="connsiteY72" fmla="*/ 813639 h 1056527"/>
              <a:gd name="connsiteX73" fmla="*/ 1353715 w 1619244"/>
              <a:gd name="connsiteY73" fmla="*/ 861264 h 1056527"/>
              <a:gd name="connsiteX74" fmla="*/ 1325140 w 1619244"/>
              <a:gd name="connsiteY74" fmla="*/ 904127 h 1056527"/>
              <a:gd name="connsiteX75" fmla="*/ 1296565 w 1619244"/>
              <a:gd name="connsiteY75" fmla="*/ 923177 h 1056527"/>
              <a:gd name="connsiteX76" fmla="*/ 1267990 w 1619244"/>
              <a:gd name="connsiteY76" fmla="*/ 937464 h 1056527"/>
              <a:gd name="connsiteX77" fmla="*/ 1234652 w 1619244"/>
              <a:gd name="connsiteY77" fmla="*/ 951752 h 1056527"/>
              <a:gd name="connsiteX78" fmla="*/ 1210840 w 1619244"/>
              <a:gd name="connsiteY78" fmla="*/ 942227 h 1056527"/>
              <a:gd name="connsiteX79" fmla="*/ 1182265 w 1619244"/>
              <a:gd name="connsiteY79" fmla="*/ 885077 h 1056527"/>
              <a:gd name="connsiteX80" fmla="*/ 1106065 w 1619244"/>
              <a:gd name="connsiteY80" fmla="*/ 880314 h 1056527"/>
              <a:gd name="connsiteX81" fmla="*/ 1087015 w 1619244"/>
              <a:gd name="connsiteY81" fmla="*/ 899364 h 1056527"/>
              <a:gd name="connsiteX82" fmla="*/ 1063202 w 1619244"/>
              <a:gd name="connsiteY82" fmla="*/ 918414 h 1056527"/>
              <a:gd name="connsiteX83" fmla="*/ 1039390 w 1619244"/>
              <a:gd name="connsiteY83" fmla="*/ 937464 h 1056527"/>
              <a:gd name="connsiteX84" fmla="*/ 1020340 w 1619244"/>
              <a:gd name="connsiteY84" fmla="*/ 961277 h 1056527"/>
              <a:gd name="connsiteX85" fmla="*/ 1015577 w 1619244"/>
              <a:gd name="connsiteY85" fmla="*/ 975564 h 1056527"/>
              <a:gd name="connsiteX86" fmla="*/ 1001290 w 1619244"/>
              <a:gd name="connsiteY86" fmla="*/ 989852 h 1056527"/>
              <a:gd name="connsiteX87" fmla="*/ 987002 w 1619244"/>
              <a:gd name="connsiteY87" fmla="*/ 1037477 h 1056527"/>
              <a:gd name="connsiteX88" fmla="*/ 982240 w 1619244"/>
              <a:gd name="connsiteY88" fmla="*/ 1051764 h 1056527"/>
              <a:gd name="connsiteX89" fmla="*/ 967952 w 1619244"/>
              <a:gd name="connsiteY89" fmla="*/ 1056527 h 1056527"/>
              <a:gd name="connsiteX90" fmla="*/ 920327 w 1619244"/>
              <a:gd name="connsiteY90" fmla="*/ 1051764 h 1056527"/>
              <a:gd name="connsiteX91" fmla="*/ 877465 w 1619244"/>
              <a:gd name="connsiteY91" fmla="*/ 1042239 h 1056527"/>
              <a:gd name="connsiteX92" fmla="*/ 863177 w 1619244"/>
              <a:gd name="connsiteY92" fmla="*/ 1032714 h 1056527"/>
              <a:gd name="connsiteX93" fmla="*/ 810790 w 1619244"/>
              <a:gd name="connsiteY93" fmla="*/ 1032714 h 1056527"/>
              <a:gd name="connsiteX94" fmla="*/ 796502 w 1619244"/>
              <a:gd name="connsiteY94" fmla="*/ 1013664 h 1056527"/>
              <a:gd name="connsiteX95" fmla="*/ 791740 w 1619244"/>
              <a:gd name="connsiteY95" fmla="*/ 980327 h 1056527"/>
              <a:gd name="connsiteX96" fmla="*/ 753640 w 1619244"/>
              <a:gd name="connsiteY96" fmla="*/ 975564 h 1056527"/>
              <a:gd name="connsiteX97" fmla="*/ 739352 w 1619244"/>
              <a:gd name="connsiteY97" fmla="*/ 970802 h 1056527"/>
              <a:gd name="connsiteX98" fmla="*/ 701252 w 1619244"/>
              <a:gd name="connsiteY98" fmla="*/ 961277 h 1056527"/>
              <a:gd name="connsiteX99" fmla="*/ 686965 w 1619244"/>
              <a:gd name="connsiteY99" fmla="*/ 951752 h 1056527"/>
              <a:gd name="connsiteX100" fmla="*/ 677440 w 1619244"/>
              <a:gd name="connsiteY100" fmla="*/ 932702 h 1056527"/>
              <a:gd name="connsiteX101" fmla="*/ 667915 w 1619244"/>
              <a:gd name="connsiteY101" fmla="*/ 918414 h 1056527"/>
              <a:gd name="connsiteX102" fmla="*/ 663152 w 1619244"/>
              <a:gd name="connsiteY102" fmla="*/ 894602 h 1056527"/>
              <a:gd name="connsiteX103" fmla="*/ 648865 w 1619244"/>
              <a:gd name="connsiteY103" fmla="*/ 889839 h 1056527"/>
              <a:gd name="connsiteX104" fmla="*/ 629815 w 1619244"/>
              <a:gd name="connsiteY104" fmla="*/ 885077 h 1056527"/>
              <a:gd name="connsiteX105" fmla="*/ 591715 w 1619244"/>
              <a:gd name="connsiteY105" fmla="*/ 889839 h 1056527"/>
              <a:gd name="connsiteX106" fmla="*/ 553615 w 1619244"/>
              <a:gd name="connsiteY106" fmla="*/ 932702 h 1056527"/>
              <a:gd name="connsiteX107" fmla="*/ 539327 w 1619244"/>
              <a:gd name="connsiteY107" fmla="*/ 946989 h 1056527"/>
              <a:gd name="connsiteX108" fmla="*/ 520277 w 1619244"/>
              <a:gd name="connsiteY108" fmla="*/ 956514 h 1056527"/>
              <a:gd name="connsiteX109" fmla="*/ 505990 w 1619244"/>
              <a:gd name="connsiteY109" fmla="*/ 966039 h 1056527"/>
              <a:gd name="connsiteX110" fmla="*/ 482177 w 1619244"/>
              <a:gd name="connsiteY110" fmla="*/ 961277 h 1056527"/>
              <a:gd name="connsiteX111" fmla="*/ 453602 w 1619244"/>
              <a:gd name="connsiteY111" fmla="*/ 937464 h 1056527"/>
              <a:gd name="connsiteX112" fmla="*/ 425027 w 1619244"/>
              <a:gd name="connsiteY112" fmla="*/ 923177 h 1056527"/>
              <a:gd name="connsiteX113" fmla="*/ 405977 w 1619244"/>
              <a:gd name="connsiteY113" fmla="*/ 927939 h 1056527"/>
              <a:gd name="connsiteX114" fmla="*/ 391690 w 1619244"/>
              <a:gd name="connsiteY114" fmla="*/ 937464 h 1056527"/>
              <a:gd name="connsiteX115" fmla="*/ 377402 w 1619244"/>
              <a:gd name="connsiteY115" fmla="*/ 942227 h 1056527"/>
              <a:gd name="connsiteX116" fmla="*/ 358352 w 1619244"/>
              <a:gd name="connsiteY116" fmla="*/ 937464 h 1056527"/>
              <a:gd name="connsiteX117" fmla="*/ 329777 w 1619244"/>
              <a:gd name="connsiteY117" fmla="*/ 927939 h 1056527"/>
              <a:gd name="connsiteX118" fmla="*/ 315490 w 1619244"/>
              <a:gd name="connsiteY118" fmla="*/ 923177 h 1056527"/>
              <a:gd name="connsiteX119" fmla="*/ 296440 w 1619244"/>
              <a:gd name="connsiteY119" fmla="*/ 918414 h 1056527"/>
              <a:gd name="connsiteX120" fmla="*/ 282152 w 1619244"/>
              <a:gd name="connsiteY120" fmla="*/ 908889 h 1056527"/>
              <a:gd name="connsiteX121" fmla="*/ 215477 w 1619244"/>
              <a:gd name="connsiteY121" fmla="*/ 866027 h 1056527"/>
              <a:gd name="connsiteX122" fmla="*/ 186902 w 1619244"/>
              <a:gd name="connsiteY122" fmla="*/ 856502 h 1056527"/>
              <a:gd name="connsiteX123" fmla="*/ 172615 w 1619244"/>
              <a:gd name="connsiteY123" fmla="*/ 851739 h 1056527"/>
              <a:gd name="connsiteX124" fmla="*/ 158327 w 1619244"/>
              <a:gd name="connsiteY124" fmla="*/ 842214 h 1056527"/>
              <a:gd name="connsiteX125" fmla="*/ 139277 w 1619244"/>
              <a:gd name="connsiteY125" fmla="*/ 818402 h 1056527"/>
              <a:gd name="connsiteX126" fmla="*/ 134515 w 1619244"/>
              <a:gd name="connsiteY126" fmla="*/ 804114 h 1056527"/>
              <a:gd name="connsiteX127" fmla="*/ 120227 w 1619244"/>
              <a:gd name="connsiteY127" fmla="*/ 799352 h 1056527"/>
              <a:gd name="connsiteX128" fmla="*/ 82127 w 1619244"/>
              <a:gd name="connsiteY128" fmla="*/ 794589 h 1056527"/>
              <a:gd name="connsiteX129" fmla="*/ 39265 w 1619244"/>
              <a:gd name="connsiteY129" fmla="*/ 785064 h 1056527"/>
              <a:gd name="connsiteX130" fmla="*/ 24977 w 1619244"/>
              <a:gd name="connsiteY130" fmla="*/ 780302 h 1056527"/>
              <a:gd name="connsiteX131" fmla="*/ 15452 w 1619244"/>
              <a:gd name="connsiteY131" fmla="*/ 766014 h 1056527"/>
              <a:gd name="connsiteX132" fmla="*/ 20215 w 1619244"/>
              <a:gd name="connsiteY132" fmla="*/ 742202 h 1056527"/>
              <a:gd name="connsiteX133" fmla="*/ 24977 w 1619244"/>
              <a:gd name="connsiteY133" fmla="*/ 727914 h 1056527"/>
              <a:gd name="connsiteX134" fmla="*/ 29740 w 1619244"/>
              <a:gd name="connsiteY134" fmla="*/ 708864 h 1056527"/>
              <a:gd name="connsiteX135" fmla="*/ 1573 w 1619244"/>
              <a:gd name="connsiteY135" fmla="*/ 627902 h 1056527"/>
              <a:gd name="connsiteX136" fmla="*/ 5927 w 1619244"/>
              <a:gd name="connsiteY136" fmla="*/ 604089 h 1056527"/>
              <a:gd name="connsiteX137" fmla="*/ 20215 w 1619244"/>
              <a:gd name="connsiteY137" fmla="*/ 561227 h 1056527"/>
              <a:gd name="connsiteX138" fmla="*/ 34502 w 1619244"/>
              <a:gd name="connsiteY138" fmla="*/ 551702 h 1056527"/>
              <a:gd name="connsiteX139" fmla="*/ 53552 w 1619244"/>
              <a:gd name="connsiteY139" fmla="*/ 527889 h 1056527"/>
              <a:gd name="connsiteX140" fmla="*/ 63077 w 1619244"/>
              <a:gd name="connsiteY140" fmla="*/ 499314 h 1056527"/>
              <a:gd name="connsiteX141" fmla="*/ 72602 w 1619244"/>
              <a:gd name="connsiteY141" fmla="*/ 470739 h 1056527"/>
              <a:gd name="connsiteX142" fmla="*/ 91652 w 1619244"/>
              <a:gd name="connsiteY142" fmla="*/ 442164 h 1056527"/>
              <a:gd name="connsiteX143" fmla="*/ 101177 w 1619244"/>
              <a:gd name="connsiteY143" fmla="*/ 427877 h 1056527"/>
              <a:gd name="connsiteX144" fmla="*/ 115465 w 1619244"/>
              <a:gd name="connsiteY144" fmla="*/ 418352 h 1056527"/>
              <a:gd name="connsiteX145" fmla="*/ 148802 w 1619244"/>
              <a:gd name="connsiteY145" fmla="*/ 385014 h 1056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619244" h="1056527">
                <a:moveTo>
                  <a:pt x="148802" y="385014"/>
                </a:moveTo>
                <a:cubicBezTo>
                  <a:pt x="156740" y="380252"/>
                  <a:pt x="158247" y="388456"/>
                  <a:pt x="163090" y="389777"/>
                </a:cubicBezTo>
                <a:cubicBezTo>
                  <a:pt x="222187" y="405895"/>
                  <a:pt x="182587" y="393101"/>
                  <a:pt x="215477" y="404064"/>
                </a:cubicBezTo>
                <a:cubicBezTo>
                  <a:pt x="244052" y="402477"/>
                  <a:pt x="272871" y="403349"/>
                  <a:pt x="301202" y="399302"/>
                </a:cubicBezTo>
                <a:cubicBezTo>
                  <a:pt x="318495" y="396832"/>
                  <a:pt x="314708" y="386578"/>
                  <a:pt x="320252" y="375489"/>
                </a:cubicBezTo>
                <a:cubicBezTo>
                  <a:pt x="322812" y="370370"/>
                  <a:pt x="325730" y="365249"/>
                  <a:pt x="329777" y="361202"/>
                </a:cubicBezTo>
                <a:cubicBezTo>
                  <a:pt x="339009" y="351971"/>
                  <a:pt x="346733" y="350788"/>
                  <a:pt x="358352" y="346914"/>
                </a:cubicBezTo>
                <a:cubicBezTo>
                  <a:pt x="363259" y="347323"/>
                  <a:pt x="422296" y="350057"/>
                  <a:pt x="439315" y="356439"/>
                </a:cubicBezTo>
                <a:cubicBezTo>
                  <a:pt x="444674" y="358449"/>
                  <a:pt x="448840" y="362789"/>
                  <a:pt x="453602" y="365964"/>
                </a:cubicBezTo>
                <a:cubicBezTo>
                  <a:pt x="488640" y="358957"/>
                  <a:pt x="470680" y="365692"/>
                  <a:pt x="505990" y="342152"/>
                </a:cubicBezTo>
                <a:lnTo>
                  <a:pt x="520277" y="332627"/>
                </a:lnTo>
                <a:cubicBezTo>
                  <a:pt x="521865" y="327864"/>
                  <a:pt x="521490" y="321889"/>
                  <a:pt x="525040" y="318339"/>
                </a:cubicBezTo>
                <a:cubicBezTo>
                  <a:pt x="528590" y="314789"/>
                  <a:pt x="534939" y="316015"/>
                  <a:pt x="539327" y="313577"/>
                </a:cubicBezTo>
                <a:cubicBezTo>
                  <a:pt x="549334" y="308018"/>
                  <a:pt x="558377" y="300877"/>
                  <a:pt x="567902" y="294527"/>
                </a:cubicBezTo>
                <a:lnTo>
                  <a:pt x="582190" y="285002"/>
                </a:lnTo>
                <a:cubicBezTo>
                  <a:pt x="587006" y="277778"/>
                  <a:pt x="596477" y="266286"/>
                  <a:pt x="596477" y="256427"/>
                </a:cubicBezTo>
                <a:cubicBezTo>
                  <a:pt x="596477" y="199245"/>
                  <a:pt x="596078" y="202441"/>
                  <a:pt x="586952" y="165939"/>
                </a:cubicBezTo>
                <a:cubicBezTo>
                  <a:pt x="588540" y="135777"/>
                  <a:pt x="588980" y="105532"/>
                  <a:pt x="591715" y="75452"/>
                </a:cubicBezTo>
                <a:cubicBezTo>
                  <a:pt x="592170" y="70452"/>
                  <a:pt x="593341" y="65084"/>
                  <a:pt x="596477" y="61164"/>
                </a:cubicBezTo>
                <a:cubicBezTo>
                  <a:pt x="602526" y="53603"/>
                  <a:pt x="600349" y="20346"/>
                  <a:pt x="609177" y="17938"/>
                </a:cubicBezTo>
                <a:cubicBezTo>
                  <a:pt x="674950" y="0"/>
                  <a:pt x="636979" y="46076"/>
                  <a:pt x="691727" y="27827"/>
                </a:cubicBezTo>
                <a:cubicBezTo>
                  <a:pt x="708362" y="22282"/>
                  <a:pt x="726652" y="24652"/>
                  <a:pt x="744115" y="23064"/>
                </a:cubicBezTo>
                <a:cubicBezTo>
                  <a:pt x="750465" y="21477"/>
                  <a:pt x="757149" y="20880"/>
                  <a:pt x="763165" y="18302"/>
                </a:cubicBezTo>
                <a:cubicBezTo>
                  <a:pt x="768426" y="16047"/>
                  <a:pt x="771745" y="9216"/>
                  <a:pt x="777452" y="8777"/>
                </a:cubicBezTo>
                <a:cubicBezTo>
                  <a:pt x="793359" y="7553"/>
                  <a:pt x="809202" y="11952"/>
                  <a:pt x="825077" y="13539"/>
                </a:cubicBezTo>
                <a:cubicBezTo>
                  <a:pt x="838715" y="18085"/>
                  <a:pt x="845258" y="17900"/>
                  <a:pt x="853652" y="32589"/>
                </a:cubicBezTo>
                <a:cubicBezTo>
                  <a:pt x="856899" y="38272"/>
                  <a:pt x="856534" y="45370"/>
                  <a:pt x="858415" y="51639"/>
                </a:cubicBezTo>
                <a:cubicBezTo>
                  <a:pt x="862743" y="66064"/>
                  <a:pt x="867940" y="80214"/>
                  <a:pt x="872702" y="94502"/>
                </a:cubicBezTo>
                <a:cubicBezTo>
                  <a:pt x="874289" y="99265"/>
                  <a:pt x="882227" y="97677"/>
                  <a:pt x="886990" y="99264"/>
                </a:cubicBezTo>
                <a:cubicBezTo>
                  <a:pt x="912390" y="97677"/>
                  <a:pt x="937867" y="97034"/>
                  <a:pt x="963190" y="94502"/>
                </a:cubicBezTo>
                <a:cubicBezTo>
                  <a:pt x="969703" y="93851"/>
                  <a:pt x="975850" y="91159"/>
                  <a:pt x="982240" y="89739"/>
                </a:cubicBezTo>
                <a:cubicBezTo>
                  <a:pt x="990142" y="87983"/>
                  <a:pt x="998115" y="86564"/>
                  <a:pt x="1006052" y="84977"/>
                </a:cubicBezTo>
                <a:cubicBezTo>
                  <a:pt x="1011793" y="85499"/>
                  <a:pt x="1056591" y="85537"/>
                  <a:pt x="1072727" y="94502"/>
                </a:cubicBezTo>
                <a:cubicBezTo>
                  <a:pt x="1082734" y="100062"/>
                  <a:pt x="1104476" y="75452"/>
                  <a:pt x="1114001" y="81802"/>
                </a:cubicBezTo>
                <a:cubicBezTo>
                  <a:pt x="1129906" y="92406"/>
                  <a:pt x="1139402" y="116727"/>
                  <a:pt x="1158452" y="118314"/>
                </a:cubicBezTo>
                <a:cubicBezTo>
                  <a:pt x="1160040" y="123077"/>
                  <a:pt x="1160970" y="128112"/>
                  <a:pt x="1163215" y="132602"/>
                </a:cubicBezTo>
                <a:cubicBezTo>
                  <a:pt x="1168566" y="143303"/>
                  <a:pt x="1178001" y="153655"/>
                  <a:pt x="1187027" y="161177"/>
                </a:cubicBezTo>
                <a:cubicBezTo>
                  <a:pt x="1191424" y="164841"/>
                  <a:pt x="1196084" y="168377"/>
                  <a:pt x="1201315" y="170702"/>
                </a:cubicBezTo>
                <a:cubicBezTo>
                  <a:pt x="1210490" y="174780"/>
                  <a:pt x="1229890" y="180227"/>
                  <a:pt x="1229890" y="180227"/>
                </a:cubicBezTo>
                <a:cubicBezTo>
                  <a:pt x="1248940" y="178639"/>
                  <a:pt x="1268092" y="177990"/>
                  <a:pt x="1287040" y="175464"/>
                </a:cubicBezTo>
                <a:cubicBezTo>
                  <a:pt x="1292016" y="174801"/>
                  <a:pt x="1296307" y="170702"/>
                  <a:pt x="1301327" y="170702"/>
                </a:cubicBezTo>
                <a:cubicBezTo>
                  <a:pt x="1317281" y="170702"/>
                  <a:pt x="1333077" y="173877"/>
                  <a:pt x="1348952" y="175464"/>
                </a:cubicBezTo>
                <a:cubicBezTo>
                  <a:pt x="1353667" y="189610"/>
                  <a:pt x="1356682" y="207007"/>
                  <a:pt x="1368002" y="218327"/>
                </a:cubicBezTo>
                <a:cubicBezTo>
                  <a:pt x="1372049" y="222374"/>
                  <a:pt x="1376664" y="226797"/>
                  <a:pt x="1382290" y="227852"/>
                </a:cubicBezTo>
                <a:cubicBezTo>
                  <a:pt x="1402634" y="231666"/>
                  <a:pt x="1423606" y="230554"/>
                  <a:pt x="1444202" y="232614"/>
                </a:cubicBezTo>
                <a:cubicBezTo>
                  <a:pt x="1455372" y="233731"/>
                  <a:pt x="1466427" y="235789"/>
                  <a:pt x="1477540" y="237377"/>
                </a:cubicBezTo>
                <a:lnTo>
                  <a:pt x="1506115" y="246902"/>
                </a:lnTo>
                <a:cubicBezTo>
                  <a:pt x="1510877" y="248489"/>
                  <a:pt x="1515532" y="250446"/>
                  <a:pt x="1520402" y="251664"/>
                </a:cubicBezTo>
                <a:lnTo>
                  <a:pt x="1539452" y="256427"/>
                </a:lnTo>
                <a:cubicBezTo>
                  <a:pt x="1545802" y="265952"/>
                  <a:pt x="1554881" y="274142"/>
                  <a:pt x="1558502" y="285002"/>
                </a:cubicBezTo>
                <a:cubicBezTo>
                  <a:pt x="1565075" y="304719"/>
                  <a:pt x="1560480" y="295112"/>
                  <a:pt x="1572790" y="313577"/>
                </a:cubicBezTo>
                <a:lnTo>
                  <a:pt x="1587077" y="356439"/>
                </a:lnTo>
                <a:lnTo>
                  <a:pt x="1591840" y="370727"/>
                </a:lnTo>
                <a:cubicBezTo>
                  <a:pt x="1590252" y="386602"/>
                  <a:pt x="1588459" y="402458"/>
                  <a:pt x="1587077" y="418352"/>
                </a:cubicBezTo>
                <a:cubicBezTo>
                  <a:pt x="1580759" y="491004"/>
                  <a:pt x="1587669" y="458851"/>
                  <a:pt x="1577552" y="499314"/>
                </a:cubicBezTo>
                <a:cubicBezTo>
                  <a:pt x="1578186" y="501850"/>
                  <a:pt x="1584346" y="528556"/>
                  <a:pt x="1587077" y="532652"/>
                </a:cubicBezTo>
                <a:cubicBezTo>
                  <a:pt x="1590813" y="538256"/>
                  <a:pt x="1596602" y="542177"/>
                  <a:pt x="1601365" y="546939"/>
                </a:cubicBezTo>
                <a:cubicBezTo>
                  <a:pt x="1612700" y="580944"/>
                  <a:pt x="1619244" y="569945"/>
                  <a:pt x="1596602" y="585039"/>
                </a:cubicBezTo>
                <a:cubicBezTo>
                  <a:pt x="1579141" y="611231"/>
                  <a:pt x="1596600" y="589011"/>
                  <a:pt x="1572790" y="608852"/>
                </a:cubicBezTo>
                <a:cubicBezTo>
                  <a:pt x="1567616" y="613164"/>
                  <a:pt x="1563676" y="618827"/>
                  <a:pt x="1558502" y="623139"/>
                </a:cubicBezTo>
                <a:cubicBezTo>
                  <a:pt x="1518727" y="656284"/>
                  <a:pt x="1571661" y="605218"/>
                  <a:pt x="1529927" y="646952"/>
                </a:cubicBezTo>
                <a:cubicBezTo>
                  <a:pt x="1534690" y="648539"/>
                  <a:pt x="1540038" y="648929"/>
                  <a:pt x="1544215" y="651714"/>
                </a:cubicBezTo>
                <a:cubicBezTo>
                  <a:pt x="1559502" y="661906"/>
                  <a:pt x="1558272" y="665312"/>
                  <a:pt x="1563265" y="680289"/>
                </a:cubicBezTo>
                <a:cubicBezTo>
                  <a:pt x="1560090" y="685052"/>
                  <a:pt x="1558594" y="691543"/>
                  <a:pt x="1553740" y="694577"/>
                </a:cubicBezTo>
                <a:cubicBezTo>
                  <a:pt x="1545226" y="699898"/>
                  <a:pt x="1534690" y="700927"/>
                  <a:pt x="1525165" y="704102"/>
                </a:cubicBezTo>
                <a:cubicBezTo>
                  <a:pt x="1504675" y="710932"/>
                  <a:pt x="1515737" y="707649"/>
                  <a:pt x="1491827" y="713627"/>
                </a:cubicBezTo>
                <a:cubicBezTo>
                  <a:pt x="1477540" y="723152"/>
                  <a:pt x="1475952" y="721565"/>
                  <a:pt x="1468015" y="737439"/>
                </a:cubicBezTo>
                <a:cubicBezTo>
                  <a:pt x="1465770" y="741929"/>
                  <a:pt x="1466388" y="747807"/>
                  <a:pt x="1463252" y="751727"/>
                </a:cubicBezTo>
                <a:cubicBezTo>
                  <a:pt x="1459676" y="756196"/>
                  <a:pt x="1453727" y="758077"/>
                  <a:pt x="1448965" y="761252"/>
                </a:cubicBezTo>
                <a:cubicBezTo>
                  <a:pt x="1423563" y="799354"/>
                  <a:pt x="1456905" y="753311"/>
                  <a:pt x="1425152" y="785064"/>
                </a:cubicBezTo>
                <a:cubicBezTo>
                  <a:pt x="1421105" y="789111"/>
                  <a:pt x="1420097" y="795776"/>
                  <a:pt x="1415627" y="799352"/>
                </a:cubicBezTo>
                <a:cubicBezTo>
                  <a:pt x="1411707" y="802488"/>
                  <a:pt x="1406167" y="802735"/>
                  <a:pt x="1401340" y="804114"/>
                </a:cubicBezTo>
                <a:cubicBezTo>
                  <a:pt x="1359471" y="816077"/>
                  <a:pt x="1402266" y="802219"/>
                  <a:pt x="1368002" y="813639"/>
                </a:cubicBezTo>
                <a:cubicBezTo>
                  <a:pt x="1365340" y="824289"/>
                  <a:pt x="1358354" y="854305"/>
                  <a:pt x="1353715" y="861264"/>
                </a:cubicBezTo>
                <a:lnTo>
                  <a:pt x="1325140" y="904127"/>
                </a:lnTo>
                <a:cubicBezTo>
                  <a:pt x="1318790" y="913652"/>
                  <a:pt x="1306090" y="916827"/>
                  <a:pt x="1296565" y="923177"/>
                </a:cubicBezTo>
                <a:cubicBezTo>
                  <a:pt x="1278101" y="935486"/>
                  <a:pt x="1287706" y="930892"/>
                  <a:pt x="1267990" y="937464"/>
                </a:cubicBezTo>
                <a:cubicBezTo>
                  <a:pt x="1258246" y="943960"/>
                  <a:pt x="1247831" y="953216"/>
                  <a:pt x="1234652" y="951752"/>
                </a:cubicBezTo>
                <a:cubicBezTo>
                  <a:pt x="1226155" y="950808"/>
                  <a:pt x="1218777" y="945402"/>
                  <a:pt x="1210840" y="942227"/>
                </a:cubicBezTo>
                <a:cubicBezTo>
                  <a:pt x="1186220" y="905297"/>
                  <a:pt x="1195411" y="924513"/>
                  <a:pt x="1182265" y="885077"/>
                </a:cubicBezTo>
                <a:lnTo>
                  <a:pt x="1106065" y="880314"/>
                </a:lnTo>
                <a:cubicBezTo>
                  <a:pt x="1080666" y="905713"/>
                  <a:pt x="1125112" y="886666"/>
                  <a:pt x="1087015" y="899364"/>
                </a:cubicBezTo>
                <a:cubicBezTo>
                  <a:pt x="1059718" y="940312"/>
                  <a:pt x="1096065" y="892124"/>
                  <a:pt x="1063202" y="918414"/>
                </a:cubicBezTo>
                <a:cubicBezTo>
                  <a:pt x="1032427" y="943034"/>
                  <a:pt x="1075302" y="925494"/>
                  <a:pt x="1039390" y="937464"/>
                </a:cubicBezTo>
                <a:cubicBezTo>
                  <a:pt x="1027418" y="973376"/>
                  <a:pt x="1044959" y="930504"/>
                  <a:pt x="1020340" y="961277"/>
                </a:cubicBezTo>
                <a:cubicBezTo>
                  <a:pt x="1017204" y="965197"/>
                  <a:pt x="1018362" y="971387"/>
                  <a:pt x="1015577" y="975564"/>
                </a:cubicBezTo>
                <a:cubicBezTo>
                  <a:pt x="1011841" y="981168"/>
                  <a:pt x="1006052" y="985089"/>
                  <a:pt x="1001290" y="989852"/>
                </a:cubicBezTo>
                <a:cubicBezTo>
                  <a:pt x="992628" y="1050481"/>
                  <a:pt x="1004329" y="1002822"/>
                  <a:pt x="987002" y="1037477"/>
                </a:cubicBezTo>
                <a:cubicBezTo>
                  <a:pt x="984757" y="1041967"/>
                  <a:pt x="985790" y="1048214"/>
                  <a:pt x="982240" y="1051764"/>
                </a:cubicBezTo>
                <a:cubicBezTo>
                  <a:pt x="978690" y="1055314"/>
                  <a:pt x="972715" y="1054939"/>
                  <a:pt x="967952" y="1056527"/>
                </a:cubicBezTo>
                <a:cubicBezTo>
                  <a:pt x="952077" y="1054939"/>
                  <a:pt x="936141" y="1053873"/>
                  <a:pt x="920327" y="1051764"/>
                </a:cubicBezTo>
                <a:cubicBezTo>
                  <a:pt x="907363" y="1050035"/>
                  <a:pt x="890406" y="1045475"/>
                  <a:pt x="877465" y="1042239"/>
                </a:cubicBezTo>
                <a:cubicBezTo>
                  <a:pt x="872702" y="1039064"/>
                  <a:pt x="868297" y="1035274"/>
                  <a:pt x="863177" y="1032714"/>
                </a:cubicBezTo>
                <a:cubicBezTo>
                  <a:pt x="843796" y="1023024"/>
                  <a:pt x="835901" y="1029576"/>
                  <a:pt x="810790" y="1032714"/>
                </a:cubicBezTo>
                <a:cubicBezTo>
                  <a:pt x="806027" y="1026364"/>
                  <a:pt x="799215" y="1021124"/>
                  <a:pt x="796502" y="1013664"/>
                </a:cubicBezTo>
                <a:cubicBezTo>
                  <a:pt x="792666" y="1003115"/>
                  <a:pt x="800130" y="987785"/>
                  <a:pt x="791740" y="980327"/>
                </a:cubicBezTo>
                <a:cubicBezTo>
                  <a:pt x="782174" y="971824"/>
                  <a:pt x="766340" y="977152"/>
                  <a:pt x="753640" y="975564"/>
                </a:cubicBezTo>
                <a:cubicBezTo>
                  <a:pt x="748877" y="973977"/>
                  <a:pt x="744222" y="972020"/>
                  <a:pt x="739352" y="970802"/>
                </a:cubicBezTo>
                <a:lnTo>
                  <a:pt x="701252" y="961277"/>
                </a:lnTo>
                <a:cubicBezTo>
                  <a:pt x="696490" y="958102"/>
                  <a:pt x="690629" y="956149"/>
                  <a:pt x="686965" y="951752"/>
                </a:cubicBezTo>
                <a:cubicBezTo>
                  <a:pt x="682420" y="946298"/>
                  <a:pt x="680962" y="938866"/>
                  <a:pt x="677440" y="932702"/>
                </a:cubicBezTo>
                <a:cubicBezTo>
                  <a:pt x="674600" y="927732"/>
                  <a:pt x="671090" y="923177"/>
                  <a:pt x="667915" y="918414"/>
                </a:cubicBezTo>
                <a:cubicBezTo>
                  <a:pt x="666327" y="910477"/>
                  <a:pt x="667642" y="901337"/>
                  <a:pt x="663152" y="894602"/>
                </a:cubicBezTo>
                <a:cubicBezTo>
                  <a:pt x="660367" y="890425"/>
                  <a:pt x="653692" y="891218"/>
                  <a:pt x="648865" y="889839"/>
                </a:cubicBezTo>
                <a:cubicBezTo>
                  <a:pt x="642571" y="888041"/>
                  <a:pt x="636165" y="886664"/>
                  <a:pt x="629815" y="885077"/>
                </a:cubicBezTo>
                <a:cubicBezTo>
                  <a:pt x="617115" y="886664"/>
                  <a:pt x="603163" y="884115"/>
                  <a:pt x="591715" y="889839"/>
                </a:cubicBezTo>
                <a:cubicBezTo>
                  <a:pt x="565248" y="903072"/>
                  <a:pt x="567996" y="915445"/>
                  <a:pt x="553615" y="932702"/>
                </a:cubicBezTo>
                <a:cubicBezTo>
                  <a:pt x="549303" y="937876"/>
                  <a:pt x="544808" y="943074"/>
                  <a:pt x="539327" y="946989"/>
                </a:cubicBezTo>
                <a:cubicBezTo>
                  <a:pt x="533550" y="951115"/>
                  <a:pt x="526441" y="952992"/>
                  <a:pt x="520277" y="956514"/>
                </a:cubicBezTo>
                <a:cubicBezTo>
                  <a:pt x="515307" y="959354"/>
                  <a:pt x="510752" y="962864"/>
                  <a:pt x="505990" y="966039"/>
                </a:cubicBezTo>
                <a:cubicBezTo>
                  <a:pt x="498052" y="964452"/>
                  <a:pt x="489756" y="964119"/>
                  <a:pt x="482177" y="961277"/>
                </a:cubicBezTo>
                <a:cubicBezTo>
                  <a:pt x="469280" y="956441"/>
                  <a:pt x="463707" y="945885"/>
                  <a:pt x="453602" y="937464"/>
                </a:cubicBezTo>
                <a:cubicBezTo>
                  <a:pt x="441292" y="927205"/>
                  <a:pt x="439348" y="927950"/>
                  <a:pt x="425027" y="923177"/>
                </a:cubicBezTo>
                <a:cubicBezTo>
                  <a:pt x="418677" y="924764"/>
                  <a:pt x="411993" y="925361"/>
                  <a:pt x="405977" y="927939"/>
                </a:cubicBezTo>
                <a:cubicBezTo>
                  <a:pt x="400716" y="930194"/>
                  <a:pt x="396809" y="934904"/>
                  <a:pt x="391690" y="937464"/>
                </a:cubicBezTo>
                <a:cubicBezTo>
                  <a:pt x="387200" y="939709"/>
                  <a:pt x="382165" y="940639"/>
                  <a:pt x="377402" y="942227"/>
                </a:cubicBezTo>
                <a:cubicBezTo>
                  <a:pt x="371052" y="940639"/>
                  <a:pt x="364621" y="939345"/>
                  <a:pt x="358352" y="937464"/>
                </a:cubicBezTo>
                <a:cubicBezTo>
                  <a:pt x="348735" y="934579"/>
                  <a:pt x="339302" y="931114"/>
                  <a:pt x="329777" y="927939"/>
                </a:cubicBezTo>
                <a:cubicBezTo>
                  <a:pt x="325015" y="926352"/>
                  <a:pt x="320360" y="924395"/>
                  <a:pt x="315490" y="923177"/>
                </a:cubicBezTo>
                <a:lnTo>
                  <a:pt x="296440" y="918414"/>
                </a:lnTo>
                <a:cubicBezTo>
                  <a:pt x="291677" y="915239"/>
                  <a:pt x="284712" y="914009"/>
                  <a:pt x="282152" y="908889"/>
                </a:cubicBezTo>
                <a:cubicBezTo>
                  <a:pt x="253213" y="851012"/>
                  <a:pt x="307252" y="873674"/>
                  <a:pt x="215477" y="866027"/>
                </a:cubicBezTo>
                <a:lnTo>
                  <a:pt x="186902" y="856502"/>
                </a:lnTo>
                <a:cubicBezTo>
                  <a:pt x="182140" y="854914"/>
                  <a:pt x="176792" y="854524"/>
                  <a:pt x="172615" y="851739"/>
                </a:cubicBezTo>
                <a:lnTo>
                  <a:pt x="158327" y="842214"/>
                </a:lnTo>
                <a:cubicBezTo>
                  <a:pt x="146357" y="806302"/>
                  <a:pt x="163897" y="849177"/>
                  <a:pt x="139277" y="818402"/>
                </a:cubicBezTo>
                <a:cubicBezTo>
                  <a:pt x="136141" y="814482"/>
                  <a:pt x="138065" y="807664"/>
                  <a:pt x="134515" y="804114"/>
                </a:cubicBezTo>
                <a:cubicBezTo>
                  <a:pt x="130965" y="800564"/>
                  <a:pt x="125166" y="800250"/>
                  <a:pt x="120227" y="799352"/>
                </a:cubicBezTo>
                <a:cubicBezTo>
                  <a:pt x="107635" y="797062"/>
                  <a:pt x="94777" y="796535"/>
                  <a:pt x="82127" y="794589"/>
                </a:cubicBezTo>
                <a:cubicBezTo>
                  <a:pt x="71477" y="792950"/>
                  <a:pt x="50335" y="788227"/>
                  <a:pt x="39265" y="785064"/>
                </a:cubicBezTo>
                <a:cubicBezTo>
                  <a:pt x="34438" y="783685"/>
                  <a:pt x="29740" y="781889"/>
                  <a:pt x="24977" y="780302"/>
                </a:cubicBezTo>
                <a:cubicBezTo>
                  <a:pt x="21802" y="775539"/>
                  <a:pt x="16162" y="771694"/>
                  <a:pt x="15452" y="766014"/>
                </a:cubicBezTo>
                <a:cubicBezTo>
                  <a:pt x="14448" y="757982"/>
                  <a:pt x="18252" y="750055"/>
                  <a:pt x="20215" y="742202"/>
                </a:cubicBezTo>
                <a:cubicBezTo>
                  <a:pt x="21433" y="737332"/>
                  <a:pt x="23598" y="732741"/>
                  <a:pt x="24977" y="727914"/>
                </a:cubicBezTo>
                <a:cubicBezTo>
                  <a:pt x="26775" y="721620"/>
                  <a:pt x="28152" y="715214"/>
                  <a:pt x="29740" y="708864"/>
                </a:cubicBezTo>
                <a:cubicBezTo>
                  <a:pt x="28152" y="677114"/>
                  <a:pt x="8618" y="658901"/>
                  <a:pt x="1573" y="627902"/>
                </a:cubicBezTo>
                <a:cubicBezTo>
                  <a:pt x="0" y="620979"/>
                  <a:pt x="8420" y="610737"/>
                  <a:pt x="5927" y="604089"/>
                </a:cubicBezTo>
                <a:cubicBezTo>
                  <a:pt x="1573" y="592478"/>
                  <a:pt x="11295" y="570147"/>
                  <a:pt x="20215" y="561227"/>
                </a:cubicBezTo>
                <a:cubicBezTo>
                  <a:pt x="24262" y="557180"/>
                  <a:pt x="29740" y="554877"/>
                  <a:pt x="34502" y="551702"/>
                </a:cubicBezTo>
                <a:cubicBezTo>
                  <a:pt x="51874" y="499590"/>
                  <a:pt x="22776" y="577131"/>
                  <a:pt x="53552" y="527889"/>
                </a:cubicBezTo>
                <a:cubicBezTo>
                  <a:pt x="58873" y="519375"/>
                  <a:pt x="59902" y="508839"/>
                  <a:pt x="63077" y="499314"/>
                </a:cubicBezTo>
                <a:lnTo>
                  <a:pt x="72602" y="470739"/>
                </a:lnTo>
                <a:cubicBezTo>
                  <a:pt x="76222" y="459879"/>
                  <a:pt x="85302" y="451689"/>
                  <a:pt x="91652" y="442164"/>
                </a:cubicBezTo>
                <a:lnTo>
                  <a:pt x="101177" y="427877"/>
                </a:lnTo>
                <a:cubicBezTo>
                  <a:pt x="104352" y="423114"/>
                  <a:pt x="111068" y="422016"/>
                  <a:pt x="115465" y="418352"/>
                </a:cubicBezTo>
                <a:cubicBezTo>
                  <a:pt x="122364" y="412603"/>
                  <a:pt x="140865" y="389777"/>
                  <a:pt x="148802" y="385014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36" name="Freeform 38">
            <a:extLst>
              <a:ext uri="{FF2B5EF4-FFF2-40B4-BE49-F238E27FC236}">
                <a16:creationId xmlns="" xmlns:a16="http://schemas.microsoft.com/office/drawing/2014/main" id="{D2D2A9B3-7568-459B-80D3-2EF292FAA8B2}"/>
              </a:ext>
            </a:extLst>
          </p:cNvPr>
          <p:cNvSpPr/>
          <p:nvPr userDrawn="1"/>
        </p:nvSpPr>
        <p:spPr bwMode="auto">
          <a:xfrm>
            <a:off x="8462932" y="1335148"/>
            <a:ext cx="1262236" cy="1457325"/>
          </a:xfrm>
          <a:custGeom>
            <a:avLst/>
            <a:gdLst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544431 w 1130219"/>
              <a:gd name="connsiteY100" fmla="*/ 1257300 h 1340769"/>
              <a:gd name="connsiteX101" fmla="*/ 511094 w 1130219"/>
              <a:gd name="connsiteY101" fmla="*/ 1271587 h 1340769"/>
              <a:gd name="connsiteX102" fmla="*/ 496806 w 1130219"/>
              <a:gd name="connsiteY102" fmla="*/ 1281112 h 1340769"/>
              <a:gd name="connsiteX103" fmla="*/ 468231 w 1130219"/>
              <a:gd name="connsiteY103" fmla="*/ 1290637 h 1340769"/>
              <a:gd name="connsiteX104" fmla="*/ 453944 w 1130219"/>
              <a:gd name="connsiteY104" fmla="*/ 1295400 h 1340769"/>
              <a:gd name="connsiteX105" fmla="*/ 439656 w 1130219"/>
              <a:gd name="connsiteY105" fmla="*/ 1304925 h 1340769"/>
              <a:gd name="connsiteX106" fmla="*/ 425369 w 1130219"/>
              <a:gd name="connsiteY106" fmla="*/ 1338262 h 1340769"/>
              <a:gd name="connsiteX107" fmla="*/ 392031 w 1130219"/>
              <a:gd name="connsiteY107" fmla="*/ 1328737 h 1340769"/>
              <a:gd name="connsiteX108" fmla="*/ 401556 w 1130219"/>
              <a:gd name="connsiteY108" fmla="*/ 1300162 h 1340769"/>
              <a:gd name="connsiteX109" fmla="*/ 406319 w 1130219"/>
              <a:gd name="connsiteY109" fmla="*/ 1285875 h 1340769"/>
              <a:gd name="connsiteX110" fmla="*/ 382506 w 1130219"/>
              <a:gd name="connsiteY110" fmla="*/ 1233487 h 1340769"/>
              <a:gd name="connsiteX111" fmla="*/ 368219 w 1130219"/>
              <a:gd name="connsiteY111" fmla="*/ 1219200 h 1340769"/>
              <a:gd name="connsiteX112" fmla="*/ 344406 w 1130219"/>
              <a:gd name="connsiteY112" fmla="*/ 1214437 h 1340769"/>
              <a:gd name="connsiteX113" fmla="*/ 315831 w 1130219"/>
              <a:gd name="connsiteY113" fmla="*/ 1204912 h 1340769"/>
              <a:gd name="connsiteX114" fmla="*/ 301544 w 1130219"/>
              <a:gd name="connsiteY114" fmla="*/ 1200150 h 1340769"/>
              <a:gd name="connsiteX115" fmla="*/ 287256 w 1130219"/>
              <a:gd name="connsiteY115" fmla="*/ 1190625 h 1340769"/>
              <a:gd name="connsiteX116" fmla="*/ 201531 w 1130219"/>
              <a:gd name="connsiteY116" fmla="*/ 1176337 h 1340769"/>
              <a:gd name="connsiteX117" fmla="*/ 187244 w 1130219"/>
              <a:gd name="connsiteY117" fmla="*/ 1171575 h 1340769"/>
              <a:gd name="connsiteX118" fmla="*/ 158669 w 1130219"/>
              <a:gd name="connsiteY118" fmla="*/ 1152525 h 1340769"/>
              <a:gd name="connsiteX119" fmla="*/ 153906 w 1130219"/>
              <a:gd name="connsiteY119" fmla="*/ 1109662 h 1340769"/>
              <a:gd name="connsiteX120" fmla="*/ 163431 w 1130219"/>
              <a:gd name="connsiteY120" fmla="*/ 1095375 h 1340769"/>
              <a:gd name="connsiteX121" fmla="*/ 177719 w 1130219"/>
              <a:gd name="connsiteY121" fmla="*/ 1085850 h 1340769"/>
              <a:gd name="connsiteX122" fmla="*/ 168194 w 1130219"/>
              <a:gd name="connsiteY122" fmla="*/ 1052512 h 1340769"/>
              <a:gd name="connsiteX123" fmla="*/ 158669 w 1130219"/>
              <a:gd name="connsiteY123" fmla="*/ 1038225 h 1340769"/>
              <a:gd name="connsiteX124" fmla="*/ 144381 w 1130219"/>
              <a:gd name="connsiteY124" fmla="*/ 1033462 h 1340769"/>
              <a:gd name="connsiteX125" fmla="*/ 125331 w 1130219"/>
              <a:gd name="connsiteY125" fmla="*/ 1004887 h 1340769"/>
              <a:gd name="connsiteX126" fmla="*/ 120569 w 1130219"/>
              <a:gd name="connsiteY126" fmla="*/ 990600 h 1340769"/>
              <a:gd name="connsiteX127" fmla="*/ 106281 w 1130219"/>
              <a:gd name="connsiteY127" fmla="*/ 985837 h 1340769"/>
              <a:gd name="connsiteX128" fmla="*/ 96756 w 1130219"/>
              <a:gd name="connsiteY128" fmla="*/ 971550 h 1340769"/>
              <a:gd name="connsiteX129" fmla="*/ 134856 w 1130219"/>
              <a:gd name="connsiteY129" fmla="*/ 904875 h 1340769"/>
              <a:gd name="connsiteX130" fmla="*/ 130094 w 1130219"/>
              <a:gd name="connsiteY130" fmla="*/ 857250 h 1340769"/>
              <a:gd name="connsiteX131" fmla="*/ 125331 w 1130219"/>
              <a:gd name="connsiteY131" fmla="*/ 842962 h 1340769"/>
              <a:gd name="connsiteX132" fmla="*/ 115806 w 1130219"/>
              <a:gd name="connsiteY132" fmla="*/ 666750 h 1340769"/>
              <a:gd name="connsiteX133" fmla="*/ 106281 w 1130219"/>
              <a:gd name="connsiteY133" fmla="*/ 628650 h 1340769"/>
              <a:gd name="connsiteX134" fmla="*/ 101519 w 1130219"/>
              <a:gd name="connsiteY134" fmla="*/ 614362 h 1340769"/>
              <a:gd name="connsiteX135" fmla="*/ 82469 w 1130219"/>
              <a:gd name="connsiteY135" fmla="*/ 585787 h 1340769"/>
              <a:gd name="connsiteX136" fmla="*/ 72944 w 1130219"/>
              <a:gd name="connsiteY136" fmla="*/ 557212 h 1340769"/>
              <a:gd name="connsiteX137" fmla="*/ 68181 w 1130219"/>
              <a:gd name="connsiteY137" fmla="*/ 542925 h 1340769"/>
              <a:gd name="connsiteX138" fmla="*/ 58656 w 1130219"/>
              <a:gd name="connsiteY138" fmla="*/ 476250 h 1340769"/>
              <a:gd name="connsiteX139" fmla="*/ 49131 w 1130219"/>
              <a:gd name="connsiteY139" fmla="*/ 461962 h 1340769"/>
              <a:gd name="connsiteX140" fmla="*/ 34844 w 1130219"/>
              <a:gd name="connsiteY140" fmla="*/ 433387 h 1340769"/>
              <a:gd name="connsiteX141" fmla="*/ 30081 w 1130219"/>
              <a:gd name="connsiteY141" fmla="*/ 419100 h 1340769"/>
              <a:gd name="connsiteX142" fmla="*/ 11031 w 1130219"/>
              <a:gd name="connsiteY142" fmla="*/ 390525 h 1340769"/>
              <a:gd name="connsiteX143" fmla="*/ 6269 w 1130219"/>
              <a:gd name="connsiteY143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544431 w 1130219"/>
              <a:gd name="connsiteY100" fmla="*/ 1257300 h 1340769"/>
              <a:gd name="connsiteX101" fmla="*/ 496806 w 1130219"/>
              <a:gd name="connsiteY101" fmla="*/ 1281112 h 1340769"/>
              <a:gd name="connsiteX102" fmla="*/ 468231 w 1130219"/>
              <a:gd name="connsiteY102" fmla="*/ 1290637 h 1340769"/>
              <a:gd name="connsiteX103" fmla="*/ 453944 w 1130219"/>
              <a:gd name="connsiteY103" fmla="*/ 1295400 h 1340769"/>
              <a:gd name="connsiteX104" fmla="*/ 439656 w 1130219"/>
              <a:gd name="connsiteY104" fmla="*/ 1304925 h 1340769"/>
              <a:gd name="connsiteX105" fmla="*/ 425369 w 1130219"/>
              <a:gd name="connsiteY105" fmla="*/ 1338262 h 1340769"/>
              <a:gd name="connsiteX106" fmla="*/ 392031 w 1130219"/>
              <a:gd name="connsiteY106" fmla="*/ 1328737 h 1340769"/>
              <a:gd name="connsiteX107" fmla="*/ 401556 w 1130219"/>
              <a:gd name="connsiteY107" fmla="*/ 1300162 h 1340769"/>
              <a:gd name="connsiteX108" fmla="*/ 406319 w 1130219"/>
              <a:gd name="connsiteY108" fmla="*/ 1285875 h 1340769"/>
              <a:gd name="connsiteX109" fmla="*/ 382506 w 1130219"/>
              <a:gd name="connsiteY109" fmla="*/ 1233487 h 1340769"/>
              <a:gd name="connsiteX110" fmla="*/ 368219 w 1130219"/>
              <a:gd name="connsiteY110" fmla="*/ 1219200 h 1340769"/>
              <a:gd name="connsiteX111" fmla="*/ 344406 w 1130219"/>
              <a:gd name="connsiteY111" fmla="*/ 1214437 h 1340769"/>
              <a:gd name="connsiteX112" fmla="*/ 315831 w 1130219"/>
              <a:gd name="connsiteY112" fmla="*/ 1204912 h 1340769"/>
              <a:gd name="connsiteX113" fmla="*/ 301544 w 1130219"/>
              <a:gd name="connsiteY113" fmla="*/ 1200150 h 1340769"/>
              <a:gd name="connsiteX114" fmla="*/ 287256 w 1130219"/>
              <a:gd name="connsiteY114" fmla="*/ 1190625 h 1340769"/>
              <a:gd name="connsiteX115" fmla="*/ 201531 w 1130219"/>
              <a:gd name="connsiteY115" fmla="*/ 1176337 h 1340769"/>
              <a:gd name="connsiteX116" fmla="*/ 187244 w 1130219"/>
              <a:gd name="connsiteY116" fmla="*/ 1171575 h 1340769"/>
              <a:gd name="connsiteX117" fmla="*/ 158669 w 1130219"/>
              <a:gd name="connsiteY117" fmla="*/ 1152525 h 1340769"/>
              <a:gd name="connsiteX118" fmla="*/ 153906 w 1130219"/>
              <a:gd name="connsiteY118" fmla="*/ 1109662 h 1340769"/>
              <a:gd name="connsiteX119" fmla="*/ 163431 w 1130219"/>
              <a:gd name="connsiteY119" fmla="*/ 1095375 h 1340769"/>
              <a:gd name="connsiteX120" fmla="*/ 177719 w 1130219"/>
              <a:gd name="connsiteY120" fmla="*/ 1085850 h 1340769"/>
              <a:gd name="connsiteX121" fmla="*/ 168194 w 1130219"/>
              <a:gd name="connsiteY121" fmla="*/ 1052512 h 1340769"/>
              <a:gd name="connsiteX122" fmla="*/ 158669 w 1130219"/>
              <a:gd name="connsiteY122" fmla="*/ 1038225 h 1340769"/>
              <a:gd name="connsiteX123" fmla="*/ 144381 w 1130219"/>
              <a:gd name="connsiteY123" fmla="*/ 1033462 h 1340769"/>
              <a:gd name="connsiteX124" fmla="*/ 125331 w 1130219"/>
              <a:gd name="connsiteY124" fmla="*/ 1004887 h 1340769"/>
              <a:gd name="connsiteX125" fmla="*/ 120569 w 1130219"/>
              <a:gd name="connsiteY125" fmla="*/ 990600 h 1340769"/>
              <a:gd name="connsiteX126" fmla="*/ 106281 w 1130219"/>
              <a:gd name="connsiteY126" fmla="*/ 985837 h 1340769"/>
              <a:gd name="connsiteX127" fmla="*/ 96756 w 1130219"/>
              <a:gd name="connsiteY127" fmla="*/ 971550 h 1340769"/>
              <a:gd name="connsiteX128" fmla="*/ 134856 w 1130219"/>
              <a:gd name="connsiteY128" fmla="*/ 904875 h 1340769"/>
              <a:gd name="connsiteX129" fmla="*/ 130094 w 1130219"/>
              <a:gd name="connsiteY129" fmla="*/ 857250 h 1340769"/>
              <a:gd name="connsiteX130" fmla="*/ 125331 w 1130219"/>
              <a:gd name="connsiteY130" fmla="*/ 842962 h 1340769"/>
              <a:gd name="connsiteX131" fmla="*/ 115806 w 1130219"/>
              <a:gd name="connsiteY131" fmla="*/ 666750 h 1340769"/>
              <a:gd name="connsiteX132" fmla="*/ 106281 w 1130219"/>
              <a:gd name="connsiteY132" fmla="*/ 628650 h 1340769"/>
              <a:gd name="connsiteX133" fmla="*/ 101519 w 1130219"/>
              <a:gd name="connsiteY133" fmla="*/ 614362 h 1340769"/>
              <a:gd name="connsiteX134" fmla="*/ 82469 w 1130219"/>
              <a:gd name="connsiteY134" fmla="*/ 585787 h 1340769"/>
              <a:gd name="connsiteX135" fmla="*/ 72944 w 1130219"/>
              <a:gd name="connsiteY135" fmla="*/ 557212 h 1340769"/>
              <a:gd name="connsiteX136" fmla="*/ 68181 w 1130219"/>
              <a:gd name="connsiteY136" fmla="*/ 542925 h 1340769"/>
              <a:gd name="connsiteX137" fmla="*/ 58656 w 1130219"/>
              <a:gd name="connsiteY137" fmla="*/ 476250 h 1340769"/>
              <a:gd name="connsiteX138" fmla="*/ 49131 w 1130219"/>
              <a:gd name="connsiteY138" fmla="*/ 461962 h 1340769"/>
              <a:gd name="connsiteX139" fmla="*/ 34844 w 1130219"/>
              <a:gd name="connsiteY139" fmla="*/ 433387 h 1340769"/>
              <a:gd name="connsiteX140" fmla="*/ 30081 w 1130219"/>
              <a:gd name="connsiteY140" fmla="*/ 419100 h 1340769"/>
              <a:gd name="connsiteX141" fmla="*/ 11031 w 1130219"/>
              <a:gd name="connsiteY141" fmla="*/ 390525 h 1340769"/>
              <a:gd name="connsiteX142" fmla="*/ 6269 w 1130219"/>
              <a:gd name="connsiteY142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496806 w 1130219"/>
              <a:gd name="connsiteY100" fmla="*/ 1281112 h 1340769"/>
              <a:gd name="connsiteX101" fmla="*/ 468231 w 1130219"/>
              <a:gd name="connsiteY101" fmla="*/ 1290637 h 1340769"/>
              <a:gd name="connsiteX102" fmla="*/ 453944 w 1130219"/>
              <a:gd name="connsiteY102" fmla="*/ 1295400 h 1340769"/>
              <a:gd name="connsiteX103" fmla="*/ 439656 w 1130219"/>
              <a:gd name="connsiteY103" fmla="*/ 1304925 h 1340769"/>
              <a:gd name="connsiteX104" fmla="*/ 425369 w 1130219"/>
              <a:gd name="connsiteY104" fmla="*/ 1338262 h 1340769"/>
              <a:gd name="connsiteX105" fmla="*/ 392031 w 1130219"/>
              <a:gd name="connsiteY105" fmla="*/ 1328737 h 1340769"/>
              <a:gd name="connsiteX106" fmla="*/ 401556 w 1130219"/>
              <a:gd name="connsiteY106" fmla="*/ 1300162 h 1340769"/>
              <a:gd name="connsiteX107" fmla="*/ 406319 w 1130219"/>
              <a:gd name="connsiteY107" fmla="*/ 1285875 h 1340769"/>
              <a:gd name="connsiteX108" fmla="*/ 382506 w 1130219"/>
              <a:gd name="connsiteY108" fmla="*/ 1233487 h 1340769"/>
              <a:gd name="connsiteX109" fmla="*/ 368219 w 1130219"/>
              <a:gd name="connsiteY109" fmla="*/ 1219200 h 1340769"/>
              <a:gd name="connsiteX110" fmla="*/ 344406 w 1130219"/>
              <a:gd name="connsiteY110" fmla="*/ 1214437 h 1340769"/>
              <a:gd name="connsiteX111" fmla="*/ 315831 w 1130219"/>
              <a:gd name="connsiteY111" fmla="*/ 1204912 h 1340769"/>
              <a:gd name="connsiteX112" fmla="*/ 301544 w 1130219"/>
              <a:gd name="connsiteY112" fmla="*/ 1200150 h 1340769"/>
              <a:gd name="connsiteX113" fmla="*/ 287256 w 1130219"/>
              <a:gd name="connsiteY113" fmla="*/ 1190625 h 1340769"/>
              <a:gd name="connsiteX114" fmla="*/ 201531 w 1130219"/>
              <a:gd name="connsiteY114" fmla="*/ 1176337 h 1340769"/>
              <a:gd name="connsiteX115" fmla="*/ 187244 w 1130219"/>
              <a:gd name="connsiteY115" fmla="*/ 1171575 h 1340769"/>
              <a:gd name="connsiteX116" fmla="*/ 158669 w 1130219"/>
              <a:gd name="connsiteY116" fmla="*/ 1152525 h 1340769"/>
              <a:gd name="connsiteX117" fmla="*/ 153906 w 1130219"/>
              <a:gd name="connsiteY117" fmla="*/ 1109662 h 1340769"/>
              <a:gd name="connsiteX118" fmla="*/ 163431 w 1130219"/>
              <a:gd name="connsiteY118" fmla="*/ 1095375 h 1340769"/>
              <a:gd name="connsiteX119" fmla="*/ 177719 w 1130219"/>
              <a:gd name="connsiteY119" fmla="*/ 1085850 h 1340769"/>
              <a:gd name="connsiteX120" fmla="*/ 168194 w 1130219"/>
              <a:gd name="connsiteY120" fmla="*/ 1052512 h 1340769"/>
              <a:gd name="connsiteX121" fmla="*/ 158669 w 1130219"/>
              <a:gd name="connsiteY121" fmla="*/ 1038225 h 1340769"/>
              <a:gd name="connsiteX122" fmla="*/ 144381 w 1130219"/>
              <a:gd name="connsiteY122" fmla="*/ 1033462 h 1340769"/>
              <a:gd name="connsiteX123" fmla="*/ 125331 w 1130219"/>
              <a:gd name="connsiteY123" fmla="*/ 1004887 h 1340769"/>
              <a:gd name="connsiteX124" fmla="*/ 120569 w 1130219"/>
              <a:gd name="connsiteY124" fmla="*/ 990600 h 1340769"/>
              <a:gd name="connsiteX125" fmla="*/ 106281 w 1130219"/>
              <a:gd name="connsiteY125" fmla="*/ 985837 h 1340769"/>
              <a:gd name="connsiteX126" fmla="*/ 96756 w 1130219"/>
              <a:gd name="connsiteY126" fmla="*/ 971550 h 1340769"/>
              <a:gd name="connsiteX127" fmla="*/ 134856 w 1130219"/>
              <a:gd name="connsiteY127" fmla="*/ 904875 h 1340769"/>
              <a:gd name="connsiteX128" fmla="*/ 130094 w 1130219"/>
              <a:gd name="connsiteY128" fmla="*/ 857250 h 1340769"/>
              <a:gd name="connsiteX129" fmla="*/ 125331 w 1130219"/>
              <a:gd name="connsiteY129" fmla="*/ 842962 h 1340769"/>
              <a:gd name="connsiteX130" fmla="*/ 115806 w 1130219"/>
              <a:gd name="connsiteY130" fmla="*/ 666750 h 1340769"/>
              <a:gd name="connsiteX131" fmla="*/ 106281 w 1130219"/>
              <a:gd name="connsiteY131" fmla="*/ 628650 h 1340769"/>
              <a:gd name="connsiteX132" fmla="*/ 101519 w 1130219"/>
              <a:gd name="connsiteY132" fmla="*/ 614362 h 1340769"/>
              <a:gd name="connsiteX133" fmla="*/ 82469 w 1130219"/>
              <a:gd name="connsiteY133" fmla="*/ 585787 h 1340769"/>
              <a:gd name="connsiteX134" fmla="*/ 72944 w 1130219"/>
              <a:gd name="connsiteY134" fmla="*/ 557212 h 1340769"/>
              <a:gd name="connsiteX135" fmla="*/ 68181 w 1130219"/>
              <a:gd name="connsiteY135" fmla="*/ 542925 h 1340769"/>
              <a:gd name="connsiteX136" fmla="*/ 58656 w 1130219"/>
              <a:gd name="connsiteY136" fmla="*/ 476250 h 1340769"/>
              <a:gd name="connsiteX137" fmla="*/ 49131 w 1130219"/>
              <a:gd name="connsiteY137" fmla="*/ 461962 h 1340769"/>
              <a:gd name="connsiteX138" fmla="*/ 34844 w 1130219"/>
              <a:gd name="connsiteY138" fmla="*/ 433387 h 1340769"/>
              <a:gd name="connsiteX139" fmla="*/ 30081 w 1130219"/>
              <a:gd name="connsiteY139" fmla="*/ 419100 h 1340769"/>
              <a:gd name="connsiteX140" fmla="*/ 11031 w 1130219"/>
              <a:gd name="connsiteY140" fmla="*/ 390525 h 1340769"/>
              <a:gd name="connsiteX141" fmla="*/ 6269 w 1130219"/>
              <a:gd name="connsiteY141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468231 w 1130219"/>
              <a:gd name="connsiteY100" fmla="*/ 1290637 h 1340769"/>
              <a:gd name="connsiteX101" fmla="*/ 453944 w 1130219"/>
              <a:gd name="connsiteY101" fmla="*/ 1295400 h 1340769"/>
              <a:gd name="connsiteX102" fmla="*/ 439656 w 1130219"/>
              <a:gd name="connsiteY102" fmla="*/ 1304925 h 1340769"/>
              <a:gd name="connsiteX103" fmla="*/ 425369 w 1130219"/>
              <a:gd name="connsiteY103" fmla="*/ 1338262 h 1340769"/>
              <a:gd name="connsiteX104" fmla="*/ 392031 w 1130219"/>
              <a:gd name="connsiteY104" fmla="*/ 1328737 h 1340769"/>
              <a:gd name="connsiteX105" fmla="*/ 401556 w 1130219"/>
              <a:gd name="connsiteY105" fmla="*/ 1300162 h 1340769"/>
              <a:gd name="connsiteX106" fmla="*/ 406319 w 1130219"/>
              <a:gd name="connsiteY106" fmla="*/ 1285875 h 1340769"/>
              <a:gd name="connsiteX107" fmla="*/ 382506 w 1130219"/>
              <a:gd name="connsiteY107" fmla="*/ 1233487 h 1340769"/>
              <a:gd name="connsiteX108" fmla="*/ 368219 w 1130219"/>
              <a:gd name="connsiteY108" fmla="*/ 1219200 h 1340769"/>
              <a:gd name="connsiteX109" fmla="*/ 344406 w 1130219"/>
              <a:gd name="connsiteY109" fmla="*/ 1214437 h 1340769"/>
              <a:gd name="connsiteX110" fmla="*/ 315831 w 1130219"/>
              <a:gd name="connsiteY110" fmla="*/ 1204912 h 1340769"/>
              <a:gd name="connsiteX111" fmla="*/ 301544 w 1130219"/>
              <a:gd name="connsiteY111" fmla="*/ 1200150 h 1340769"/>
              <a:gd name="connsiteX112" fmla="*/ 287256 w 1130219"/>
              <a:gd name="connsiteY112" fmla="*/ 1190625 h 1340769"/>
              <a:gd name="connsiteX113" fmla="*/ 201531 w 1130219"/>
              <a:gd name="connsiteY113" fmla="*/ 1176337 h 1340769"/>
              <a:gd name="connsiteX114" fmla="*/ 187244 w 1130219"/>
              <a:gd name="connsiteY114" fmla="*/ 1171575 h 1340769"/>
              <a:gd name="connsiteX115" fmla="*/ 158669 w 1130219"/>
              <a:gd name="connsiteY115" fmla="*/ 1152525 h 1340769"/>
              <a:gd name="connsiteX116" fmla="*/ 153906 w 1130219"/>
              <a:gd name="connsiteY116" fmla="*/ 1109662 h 1340769"/>
              <a:gd name="connsiteX117" fmla="*/ 163431 w 1130219"/>
              <a:gd name="connsiteY117" fmla="*/ 1095375 h 1340769"/>
              <a:gd name="connsiteX118" fmla="*/ 177719 w 1130219"/>
              <a:gd name="connsiteY118" fmla="*/ 1085850 h 1340769"/>
              <a:gd name="connsiteX119" fmla="*/ 168194 w 1130219"/>
              <a:gd name="connsiteY119" fmla="*/ 1052512 h 1340769"/>
              <a:gd name="connsiteX120" fmla="*/ 158669 w 1130219"/>
              <a:gd name="connsiteY120" fmla="*/ 1038225 h 1340769"/>
              <a:gd name="connsiteX121" fmla="*/ 144381 w 1130219"/>
              <a:gd name="connsiteY121" fmla="*/ 1033462 h 1340769"/>
              <a:gd name="connsiteX122" fmla="*/ 125331 w 1130219"/>
              <a:gd name="connsiteY122" fmla="*/ 1004887 h 1340769"/>
              <a:gd name="connsiteX123" fmla="*/ 120569 w 1130219"/>
              <a:gd name="connsiteY123" fmla="*/ 990600 h 1340769"/>
              <a:gd name="connsiteX124" fmla="*/ 106281 w 1130219"/>
              <a:gd name="connsiteY124" fmla="*/ 985837 h 1340769"/>
              <a:gd name="connsiteX125" fmla="*/ 96756 w 1130219"/>
              <a:gd name="connsiteY125" fmla="*/ 971550 h 1340769"/>
              <a:gd name="connsiteX126" fmla="*/ 134856 w 1130219"/>
              <a:gd name="connsiteY126" fmla="*/ 904875 h 1340769"/>
              <a:gd name="connsiteX127" fmla="*/ 130094 w 1130219"/>
              <a:gd name="connsiteY127" fmla="*/ 857250 h 1340769"/>
              <a:gd name="connsiteX128" fmla="*/ 125331 w 1130219"/>
              <a:gd name="connsiteY128" fmla="*/ 842962 h 1340769"/>
              <a:gd name="connsiteX129" fmla="*/ 115806 w 1130219"/>
              <a:gd name="connsiteY129" fmla="*/ 666750 h 1340769"/>
              <a:gd name="connsiteX130" fmla="*/ 106281 w 1130219"/>
              <a:gd name="connsiteY130" fmla="*/ 628650 h 1340769"/>
              <a:gd name="connsiteX131" fmla="*/ 101519 w 1130219"/>
              <a:gd name="connsiteY131" fmla="*/ 614362 h 1340769"/>
              <a:gd name="connsiteX132" fmla="*/ 82469 w 1130219"/>
              <a:gd name="connsiteY132" fmla="*/ 585787 h 1340769"/>
              <a:gd name="connsiteX133" fmla="*/ 72944 w 1130219"/>
              <a:gd name="connsiteY133" fmla="*/ 557212 h 1340769"/>
              <a:gd name="connsiteX134" fmla="*/ 68181 w 1130219"/>
              <a:gd name="connsiteY134" fmla="*/ 542925 h 1340769"/>
              <a:gd name="connsiteX135" fmla="*/ 58656 w 1130219"/>
              <a:gd name="connsiteY135" fmla="*/ 476250 h 1340769"/>
              <a:gd name="connsiteX136" fmla="*/ 49131 w 1130219"/>
              <a:gd name="connsiteY136" fmla="*/ 461962 h 1340769"/>
              <a:gd name="connsiteX137" fmla="*/ 34844 w 1130219"/>
              <a:gd name="connsiteY137" fmla="*/ 433387 h 1340769"/>
              <a:gd name="connsiteX138" fmla="*/ 30081 w 1130219"/>
              <a:gd name="connsiteY138" fmla="*/ 419100 h 1340769"/>
              <a:gd name="connsiteX139" fmla="*/ 11031 w 1130219"/>
              <a:gd name="connsiteY139" fmla="*/ 390525 h 1340769"/>
              <a:gd name="connsiteX140" fmla="*/ 6269 w 1130219"/>
              <a:gd name="connsiteY140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544431 w 1130219"/>
              <a:gd name="connsiteY100" fmla="*/ 1295400 h 1340769"/>
              <a:gd name="connsiteX101" fmla="*/ 468231 w 1130219"/>
              <a:gd name="connsiteY101" fmla="*/ 1290637 h 1340769"/>
              <a:gd name="connsiteX102" fmla="*/ 453944 w 1130219"/>
              <a:gd name="connsiteY102" fmla="*/ 1295400 h 1340769"/>
              <a:gd name="connsiteX103" fmla="*/ 439656 w 1130219"/>
              <a:gd name="connsiteY103" fmla="*/ 1304925 h 1340769"/>
              <a:gd name="connsiteX104" fmla="*/ 425369 w 1130219"/>
              <a:gd name="connsiteY104" fmla="*/ 1338262 h 1340769"/>
              <a:gd name="connsiteX105" fmla="*/ 392031 w 1130219"/>
              <a:gd name="connsiteY105" fmla="*/ 1328737 h 1340769"/>
              <a:gd name="connsiteX106" fmla="*/ 401556 w 1130219"/>
              <a:gd name="connsiteY106" fmla="*/ 1300162 h 1340769"/>
              <a:gd name="connsiteX107" fmla="*/ 406319 w 1130219"/>
              <a:gd name="connsiteY107" fmla="*/ 1285875 h 1340769"/>
              <a:gd name="connsiteX108" fmla="*/ 382506 w 1130219"/>
              <a:gd name="connsiteY108" fmla="*/ 1233487 h 1340769"/>
              <a:gd name="connsiteX109" fmla="*/ 368219 w 1130219"/>
              <a:gd name="connsiteY109" fmla="*/ 1219200 h 1340769"/>
              <a:gd name="connsiteX110" fmla="*/ 344406 w 1130219"/>
              <a:gd name="connsiteY110" fmla="*/ 1214437 h 1340769"/>
              <a:gd name="connsiteX111" fmla="*/ 315831 w 1130219"/>
              <a:gd name="connsiteY111" fmla="*/ 1204912 h 1340769"/>
              <a:gd name="connsiteX112" fmla="*/ 301544 w 1130219"/>
              <a:gd name="connsiteY112" fmla="*/ 1200150 h 1340769"/>
              <a:gd name="connsiteX113" fmla="*/ 287256 w 1130219"/>
              <a:gd name="connsiteY113" fmla="*/ 1190625 h 1340769"/>
              <a:gd name="connsiteX114" fmla="*/ 201531 w 1130219"/>
              <a:gd name="connsiteY114" fmla="*/ 1176337 h 1340769"/>
              <a:gd name="connsiteX115" fmla="*/ 187244 w 1130219"/>
              <a:gd name="connsiteY115" fmla="*/ 1171575 h 1340769"/>
              <a:gd name="connsiteX116" fmla="*/ 158669 w 1130219"/>
              <a:gd name="connsiteY116" fmla="*/ 1152525 h 1340769"/>
              <a:gd name="connsiteX117" fmla="*/ 153906 w 1130219"/>
              <a:gd name="connsiteY117" fmla="*/ 1109662 h 1340769"/>
              <a:gd name="connsiteX118" fmla="*/ 163431 w 1130219"/>
              <a:gd name="connsiteY118" fmla="*/ 1095375 h 1340769"/>
              <a:gd name="connsiteX119" fmla="*/ 177719 w 1130219"/>
              <a:gd name="connsiteY119" fmla="*/ 1085850 h 1340769"/>
              <a:gd name="connsiteX120" fmla="*/ 168194 w 1130219"/>
              <a:gd name="connsiteY120" fmla="*/ 1052512 h 1340769"/>
              <a:gd name="connsiteX121" fmla="*/ 158669 w 1130219"/>
              <a:gd name="connsiteY121" fmla="*/ 1038225 h 1340769"/>
              <a:gd name="connsiteX122" fmla="*/ 144381 w 1130219"/>
              <a:gd name="connsiteY122" fmla="*/ 1033462 h 1340769"/>
              <a:gd name="connsiteX123" fmla="*/ 125331 w 1130219"/>
              <a:gd name="connsiteY123" fmla="*/ 1004887 h 1340769"/>
              <a:gd name="connsiteX124" fmla="*/ 120569 w 1130219"/>
              <a:gd name="connsiteY124" fmla="*/ 990600 h 1340769"/>
              <a:gd name="connsiteX125" fmla="*/ 106281 w 1130219"/>
              <a:gd name="connsiteY125" fmla="*/ 985837 h 1340769"/>
              <a:gd name="connsiteX126" fmla="*/ 96756 w 1130219"/>
              <a:gd name="connsiteY126" fmla="*/ 971550 h 1340769"/>
              <a:gd name="connsiteX127" fmla="*/ 134856 w 1130219"/>
              <a:gd name="connsiteY127" fmla="*/ 904875 h 1340769"/>
              <a:gd name="connsiteX128" fmla="*/ 130094 w 1130219"/>
              <a:gd name="connsiteY128" fmla="*/ 857250 h 1340769"/>
              <a:gd name="connsiteX129" fmla="*/ 125331 w 1130219"/>
              <a:gd name="connsiteY129" fmla="*/ 842962 h 1340769"/>
              <a:gd name="connsiteX130" fmla="*/ 115806 w 1130219"/>
              <a:gd name="connsiteY130" fmla="*/ 666750 h 1340769"/>
              <a:gd name="connsiteX131" fmla="*/ 106281 w 1130219"/>
              <a:gd name="connsiteY131" fmla="*/ 628650 h 1340769"/>
              <a:gd name="connsiteX132" fmla="*/ 101519 w 1130219"/>
              <a:gd name="connsiteY132" fmla="*/ 614362 h 1340769"/>
              <a:gd name="connsiteX133" fmla="*/ 82469 w 1130219"/>
              <a:gd name="connsiteY133" fmla="*/ 585787 h 1340769"/>
              <a:gd name="connsiteX134" fmla="*/ 72944 w 1130219"/>
              <a:gd name="connsiteY134" fmla="*/ 557212 h 1340769"/>
              <a:gd name="connsiteX135" fmla="*/ 68181 w 1130219"/>
              <a:gd name="connsiteY135" fmla="*/ 542925 h 1340769"/>
              <a:gd name="connsiteX136" fmla="*/ 58656 w 1130219"/>
              <a:gd name="connsiteY136" fmla="*/ 476250 h 1340769"/>
              <a:gd name="connsiteX137" fmla="*/ 49131 w 1130219"/>
              <a:gd name="connsiteY137" fmla="*/ 461962 h 1340769"/>
              <a:gd name="connsiteX138" fmla="*/ 34844 w 1130219"/>
              <a:gd name="connsiteY138" fmla="*/ 433387 h 1340769"/>
              <a:gd name="connsiteX139" fmla="*/ 30081 w 1130219"/>
              <a:gd name="connsiteY139" fmla="*/ 419100 h 1340769"/>
              <a:gd name="connsiteX140" fmla="*/ 11031 w 1130219"/>
              <a:gd name="connsiteY140" fmla="*/ 390525 h 1340769"/>
              <a:gd name="connsiteX141" fmla="*/ 6269 w 1130219"/>
              <a:gd name="connsiteY141" fmla="*/ 338137 h 1340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130219" h="1340769">
                <a:moveTo>
                  <a:pt x="6269" y="338137"/>
                </a:moveTo>
                <a:cubicBezTo>
                  <a:pt x="36425" y="330599"/>
                  <a:pt x="19874" y="337006"/>
                  <a:pt x="53894" y="314325"/>
                </a:cubicBezTo>
                <a:lnTo>
                  <a:pt x="68181" y="304800"/>
                </a:lnTo>
                <a:cubicBezTo>
                  <a:pt x="69769" y="300037"/>
                  <a:pt x="67954" y="291066"/>
                  <a:pt x="72944" y="290512"/>
                </a:cubicBezTo>
                <a:cubicBezTo>
                  <a:pt x="99813" y="287527"/>
                  <a:pt x="127171" y="291265"/>
                  <a:pt x="153906" y="295275"/>
                </a:cubicBezTo>
                <a:cubicBezTo>
                  <a:pt x="159567" y="296124"/>
                  <a:pt x="163224" y="301960"/>
                  <a:pt x="168194" y="304800"/>
                </a:cubicBezTo>
                <a:cubicBezTo>
                  <a:pt x="174358" y="308322"/>
                  <a:pt x="180894" y="311150"/>
                  <a:pt x="187244" y="314325"/>
                </a:cubicBezTo>
                <a:cubicBezTo>
                  <a:pt x="188831" y="309562"/>
                  <a:pt x="189221" y="304214"/>
                  <a:pt x="192006" y="300037"/>
                </a:cubicBezTo>
                <a:cubicBezTo>
                  <a:pt x="195742" y="294433"/>
                  <a:pt x="203282" y="291774"/>
                  <a:pt x="206294" y="285750"/>
                </a:cubicBezTo>
                <a:cubicBezTo>
                  <a:pt x="209914" y="278510"/>
                  <a:pt x="209093" y="269790"/>
                  <a:pt x="211056" y="261937"/>
                </a:cubicBezTo>
                <a:cubicBezTo>
                  <a:pt x="213213" y="253311"/>
                  <a:pt x="218071" y="239181"/>
                  <a:pt x="225344" y="233362"/>
                </a:cubicBezTo>
                <a:cubicBezTo>
                  <a:pt x="229264" y="230226"/>
                  <a:pt x="234804" y="229979"/>
                  <a:pt x="239631" y="228600"/>
                </a:cubicBezTo>
                <a:cubicBezTo>
                  <a:pt x="281500" y="216637"/>
                  <a:pt x="238705" y="230495"/>
                  <a:pt x="272969" y="219075"/>
                </a:cubicBezTo>
                <a:cubicBezTo>
                  <a:pt x="277731" y="215900"/>
                  <a:pt x="281877" y="211506"/>
                  <a:pt x="287256" y="209550"/>
                </a:cubicBezTo>
                <a:cubicBezTo>
                  <a:pt x="299559" y="205076"/>
                  <a:pt x="325356" y="200025"/>
                  <a:pt x="325356" y="200025"/>
                </a:cubicBezTo>
                <a:cubicBezTo>
                  <a:pt x="334666" y="186059"/>
                  <a:pt x="335701" y="187221"/>
                  <a:pt x="339644" y="171450"/>
                </a:cubicBezTo>
                <a:cubicBezTo>
                  <a:pt x="342134" y="161489"/>
                  <a:pt x="342316" y="140610"/>
                  <a:pt x="353931" y="133350"/>
                </a:cubicBezTo>
                <a:cubicBezTo>
                  <a:pt x="362445" y="128029"/>
                  <a:pt x="372981" y="127000"/>
                  <a:pt x="382506" y="123825"/>
                </a:cubicBezTo>
                <a:lnTo>
                  <a:pt x="425369" y="109537"/>
                </a:lnTo>
                <a:cubicBezTo>
                  <a:pt x="436229" y="105917"/>
                  <a:pt x="453944" y="90487"/>
                  <a:pt x="453944" y="90487"/>
                </a:cubicBezTo>
                <a:cubicBezTo>
                  <a:pt x="457119" y="85725"/>
                  <a:pt x="461144" y="81430"/>
                  <a:pt x="463469" y="76200"/>
                </a:cubicBezTo>
                <a:cubicBezTo>
                  <a:pt x="467547" y="67025"/>
                  <a:pt x="465438" y="54237"/>
                  <a:pt x="472994" y="47625"/>
                </a:cubicBezTo>
                <a:cubicBezTo>
                  <a:pt x="480261" y="41266"/>
                  <a:pt x="492025" y="44330"/>
                  <a:pt x="501569" y="42862"/>
                </a:cubicBezTo>
                <a:cubicBezTo>
                  <a:pt x="512664" y="41155"/>
                  <a:pt x="523794" y="39687"/>
                  <a:pt x="534906" y="38100"/>
                </a:cubicBezTo>
                <a:cubicBezTo>
                  <a:pt x="539669" y="36512"/>
                  <a:pt x="544805" y="35775"/>
                  <a:pt x="549194" y="33337"/>
                </a:cubicBezTo>
                <a:cubicBezTo>
                  <a:pt x="549201" y="33333"/>
                  <a:pt x="584909" y="9527"/>
                  <a:pt x="592056" y="4762"/>
                </a:cubicBezTo>
                <a:cubicBezTo>
                  <a:pt x="596233" y="1977"/>
                  <a:pt x="601581" y="1587"/>
                  <a:pt x="606344" y="0"/>
                </a:cubicBezTo>
                <a:cubicBezTo>
                  <a:pt x="609519" y="4762"/>
                  <a:pt x="615351" y="8587"/>
                  <a:pt x="615869" y="14287"/>
                </a:cubicBezTo>
                <a:cubicBezTo>
                  <a:pt x="617028" y="27033"/>
                  <a:pt x="613396" y="39795"/>
                  <a:pt x="611106" y="52387"/>
                </a:cubicBezTo>
                <a:cubicBezTo>
                  <a:pt x="608897" y="64536"/>
                  <a:pt x="605547" y="72521"/>
                  <a:pt x="592056" y="76200"/>
                </a:cubicBezTo>
                <a:cubicBezTo>
                  <a:pt x="579708" y="79567"/>
                  <a:pt x="566656" y="79375"/>
                  <a:pt x="553956" y="80962"/>
                </a:cubicBezTo>
                <a:cubicBezTo>
                  <a:pt x="555544" y="93662"/>
                  <a:pt x="554345" y="107034"/>
                  <a:pt x="558719" y="119062"/>
                </a:cubicBezTo>
                <a:cubicBezTo>
                  <a:pt x="561021" y="125392"/>
                  <a:pt x="567158" y="130008"/>
                  <a:pt x="573006" y="133350"/>
                </a:cubicBezTo>
                <a:cubicBezTo>
                  <a:pt x="578689" y="136597"/>
                  <a:pt x="585762" y="136314"/>
                  <a:pt x="592056" y="138112"/>
                </a:cubicBezTo>
                <a:cubicBezTo>
                  <a:pt x="596883" y="139491"/>
                  <a:pt x="601955" y="140437"/>
                  <a:pt x="606344" y="142875"/>
                </a:cubicBezTo>
                <a:cubicBezTo>
                  <a:pt x="616351" y="148434"/>
                  <a:pt x="626824" y="153830"/>
                  <a:pt x="634919" y="161925"/>
                </a:cubicBezTo>
                <a:cubicBezTo>
                  <a:pt x="639681" y="166687"/>
                  <a:pt x="643602" y="172476"/>
                  <a:pt x="649206" y="176212"/>
                </a:cubicBezTo>
                <a:cubicBezTo>
                  <a:pt x="653383" y="178997"/>
                  <a:pt x="659004" y="178730"/>
                  <a:pt x="663494" y="180975"/>
                </a:cubicBezTo>
                <a:cubicBezTo>
                  <a:pt x="708774" y="203616"/>
                  <a:pt x="632638" y="175452"/>
                  <a:pt x="706356" y="200025"/>
                </a:cubicBezTo>
                <a:cubicBezTo>
                  <a:pt x="718607" y="204109"/>
                  <a:pt x="739737" y="221984"/>
                  <a:pt x="749219" y="233362"/>
                </a:cubicBezTo>
                <a:cubicBezTo>
                  <a:pt x="752883" y="237759"/>
                  <a:pt x="754274" y="244074"/>
                  <a:pt x="758744" y="247650"/>
                </a:cubicBezTo>
                <a:cubicBezTo>
                  <a:pt x="762664" y="250786"/>
                  <a:pt x="768269" y="250825"/>
                  <a:pt x="773031" y="252412"/>
                </a:cubicBezTo>
                <a:cubicBezTo>
                  <a:pt x="776206" y="257175"/>
                  <a:pt x="778086" y="263124"/>
                  <a:pt x="782556" y="266700"/>
                </a:cubicBezTo>
                <a:cubicBezTo>
                  <a:pt x="786476" y="269836"/>
                  <a:pt x="793294" y="267912"/>
                  <a:pt x="796844" y="271462"/>
                </a:cubicBezTo>
                <a:cubicBezTo>
                  <a:pt x="800394" y="275012"/>
                  <a:pt x="798470" y="281830"/>
                  <a:pt x="801606" y="285750"/>
                </a:cubicBezTo>
                <a:cubicBezTo>
                  <a:pt x="805182" y="290220"/>
                  <a:pt x="811131" y="292100"/>
                  <a:pt x="815894" y="295275"/>
                </a:cubicBezTo>
                <a:cubicBezTo>
                  <a:pt x="822921" y="305815"/>
                  <a:pt x="828708" y="316518"/>
                  <a:pt x="839706" y="323850"/>
                </a:cubicBezTo>
                <a:cubicBezTo>
                  <a:pt x="843883" y="326635"/>
                  <a:pt x="849231" y="327025"/>
                  <a:pt x="853994" y="328612"/>
                </a:cubicBezTo>
                <a:cubicBezTo>
                  <a:pt x="857169" y="333375"/>
                  <a:pt x="859472" y="338852"/>
                  <a:pt x="863519" y="342900"/>
                </a:cubicBezTo>
                <a:cubicBezTo>
                  <a:pt x="867566" y="346947"/>
                  <a:pt x="874037" y="348117"/>
                  <a:pt x="877806" y="352425"/>
                </a:cubicBezTo>
                <a:cubicBezTo>
                  <a:pt x="922677" y="403707"/>
                  <a:pt x="883133" y="362014"/>
                  <a:pt x="901619" y="395287"/>
                </a:cubicBezTo>
                <a:cubicBezTo>
                  <a:pt x="907179" y="405294"/>
                  <a:pt x="920669" y="423862"/>
                  <a:pt x="920669" y="423862"/>
                </a:cubicBezTo>
                <a:cubicBezTo>
                  <a:pt x="924542" y="435483"/>
                  <a:pt x="925723" y="443204"/>
                  <a:pt x="934956" y="452437"/>
                </a:cubicBezTo>
                <a:cubicBezTo>
                  <a:pt x="939004" y="456484"/>
                  <a:pt x="944481" y="458787"/>
                  <a:pt x="949244" y="461962"/>
                </a:cubicBezTo>
                <a:cubicBezTo>
                  <a:pt x="955594" y="471487"/>
                  <a:pt x="960200" y="482442"/>
                  <a:pt x="968294" y="490537"/>
                </a:cubicBezTo>
                <a:cubicBezTo>
                  <a:pt x="973056" y="495300"/>
                  <a:pt x="978446" y="499509"/>
                  <a:pt x="982581" y="504825"/>
                </a:cubicBezTo>
                <a:cubicBezTo>
                  <a:pt x="989609" y="513861"/>
                  <a:pt x="995281" y="523875"/>
                  <a:pt x="1001631" y="533400"/>
                </a:cubicBezTo>
                <a:cubicBezTo>
                  <a:pt x="1004806" y="538162"/>
                  <a:pt x="1007109" y="543640"/>
                  <a:pt x="1011156" y="547687"/>
                </a:cubicBezTo>
                <a:cubicBezTo>
                  <a:pt x="1043778" y="580309"/>
                  <a:pt x="1028523" y="568790"/>
                  <a:pt x="1054019" y="585787"/>
                </a:cubicBezTo>
                <a:cubicBezTo>
                  <a:pt x="1066718" y="623888"/>
                  <a:pt x="1047669" y="579437"/>
                  <a:pt x="1073069" y="604837"/>
                </a:cubicBezTo>
                <a:cubicBezTo>
                  <a:pt x="1076619" y="608387"/>
                  <a:pt x="1074695" y="615205"/>
                  <a:pt x="1077831" y="619125"/>
                </a:cubicBezTo>
                <a:cubicBezTo>
                  <a:pt x="1081407" y="623595"/>
                  <a:pt x="1087356" y="625475"/>
                  <a:pt x="1092119" y="628650"/>
                </a:cubicBezTo>
                <a:cubicBezTo>
                  <a:pt x="1093706" y="633412"/>
                  <a:pt x="1094443" y="638549"/>
                  <a:pt x="1096881" y="642937"/>
                </a:cubicBezTo>
                <a:cubicBezTo>
                  <a:pt x="1102440" y="652944"/>
                  <a:pt x="1109581" y="661987"/>
                  <a:pt x="1115931" y="671512"/>
                </a:cubicBezTo>
                <a:lnTo>
                  <a:pt x="1125456" y="685800"/>
                </a:lnTo>
                <a:cubicBezTo>
                  <a:pt x="1128241" y="689977"/>
                  <a:pt x="1128631" y="695325"/>
                  <a:pt x="1130219" y="700087"/>
                </a:cubicBezTo>
                <a:cubicBezTo>
                  <a:pt x="1128631" y="720725"/>
                  <a:pt x="1129271" y="741656"/>
                  <a:pt x="1125456" y="762000"/>
                </a:cubicBezTo>
                <a:cubicBezTo>
                  <a:pt x="1124401" y="767626"/>
                  <a:pt x="1118491" y="771168"/>
                  <a:pt x="1115931" y="776287"/>
                </a:cubicBezTo>
                <a:cubicBezTo>
                  <a:pt x="1113686" y="780777"/>
                  <a:pt x="1113414" y="786085"/>
                  <a:pt x="1111169" y="790575"/>
                </a:cubicBezTo>
                <a:cubicBezTo>
                  <a:pt x="1105818" y="801278"/>
                  <a:pt x="1096383" y="811627"/>
                  <a:pt x="1087356" y="819150"/>
                </a:cubicBezTo>
                <a:cubicBezTo>
                  <a:pt x="1082959" y="822814"/>
                  <a:pt x="1077831" y="825500"/>
                  <a:pt x="1073069" y="828675"/>
                </a:cubicBezTo>
                <a:cubicBezTo>
                  <a:pt x="1047667" y="866777"/>
                  <a:pt x="1081009" y="820734"/>
                  <a:pt x="1049256" y="852487"/>
                </a:cubicBezTo>
                <a:cubicBezTo>
                  <a:pt x="1021738" y="880005"/>
                  <a:pt x="1060554" y="853754"/>
                  <a:pt x="1025444" y="881062"/>
                </a:cubicBezTo>
                <a:cubicBezTo>
                  <a:pt x="1016408" y="888090"/>
                  <a:pt x="996869" y="900112"/>
                  <a:pt x="996869" y="900112"/>
                </a:cubicBezTo>
                <a:cubicBezTo>
                  <a:pt x="983635" y="939814"/>
                  <a:pt x="984222" y="925066"/>
                  <a:pt x="992106" y="976312"/>
                </a:cubicBezTo>
                <a:cubicBezTo>
                  <a:pt x="992869" y="981274"/>
                  <a:pt x="993319" y="987050"/>
                  <a:pt x="996869" y="990600"/>
                </a:cubicBezTo>
                <a:cubicBezTo>
                  <a:pt x="1000419" y="994150"/>
                  <a:pt x="1006394" y="993775"/>
                  <a:pt x="1011156" y="995362"/>
                </a:cubicBezTo>
                <a:cubicBezTo>
                  <a:pt x="1020681" y="1001712"/>
                  <a:pt x="1033381" y="1004887"/>
                  <a:pt x="1039731" y="1014412"/>
                </a:cubicBezTo>
                <a:lnTo>
                  <a:pt x="1058781" y="1042987"/>
                </a:lnTo>
                <a:cubicBezTo>
                  <a:pt x="1068347" y="1057336"/>
                  <a:pt x="1070580" y="1059407"/>
                  <a:pt x="1077831" y="1076325"/>
                </a:cubicBezTo>
                <a:cubicBezTo>
                  <a:pt x="1079809" y="1080939"/>
                  <a:pt x="1081215" y="1085785"/>
                  <a:pt x="1082594" y="1090612"/>
                </a:cubicBezTo>
                <a:cubicBezTo>
                  <a:pt x="1089008" y="1113060"/>
                  <a:pt x="1088266" y="1116031"/>
                  <a:pt x="1092119" y="1143000"/>
                </a:cubicBezTo>
                <a:cubicBezTo>
                  <a:pt x="1091654" y="1149967"/>
                  <a:pt x="1099471" y="1211412"/>
                  <a:pt x="1077831" y="1228725"/>
                </a:cubicBezTo>
                <a:cubicBezTo>
                  <a:pt x="1073911" y="1231861"/>
                  <a:pt x="1068306" y="1231900"/>
                  <a:pt x="1063544" y="1233487"/>
                </a:cubicBezTo>
                <a:cubicBezTo>
                  <a:pt x="1026187" y="1258391"/>
                  <a:pt x="1036192" y="1255246"/>
                  <a:pt x="954006" y="1247775"/>
                </a:cubicBezTo>
                <a:cubicBezTo>
                  <a:pt x="948306" y="1247257"/>
                  <a:pt x="947656" y="1238250"/>
                  <a:pt x="944481" y="1233487"/>
                </a:cubicBezTo>
                <a:cubicBezTo>
                  <a:pt x="933369" y="1200150"/>
                  <a:pt x="944481" y="1208087"/>
                  <a:pt x="920669" y="1200150"/>
                </a:cubicBezTo>
                <a:lnTo>
                  <a:pt x="911144" y="1171575"/>
                </a:lnTo>
                <a:lnTo>
                  <a:pt x="906381" y="1157287"/>
                </a:lnTo>
                <a:cubicBezTo>
                  <a:pt x="902357" y="1145216"/>
                  <a:pt x="902890" y="1137066"/>
                  <a:pt x="887331" y="1133475"/>
                </a:cubicBezTo>
                <a:cubicBezTo>
                  <a:pt x="871785" y="1129887"/>
                  <a:pt x="855581" y="1130300"/>
                  <a:pt x="839706" y="1128712"/>
                </a:cubicBezTo>
                <a:cubicBezTo>
                  <a:pt x="833596" y="1127185"/>
                  <a:pt x="813206" y="1122606"/>
                  <a:pt x="806369" y="1119187"/>
                </a:cubicBezTo>
                <a:cubicBezTo>
                  <a:pt x="801249" y="1116627"/>
                  <a:pt x="796844" y="1112837"/>
                  <a:pt x="792081" y="1109662"/>
                </a:cubicBezTo>
                <a:cubicBezTo>
                  <a:pt x="785731" y="1111250"/>
                  <a:pt x="778885" y="1111498"/>
                  <a:pt x="773031" y="1114425"/>
                </a:cubicBezTo>
                <a:cubicBezTo>
                  <a:pt x="762792" y="1119545"/>
                  <a:pt x="744456" y="1133475"/>
                  <a:pt x="744456" y="1133475"/>
                </a:cubicBezTo>
                <a:cubicBezTo>
                  <a:pt x="738468" y="1151441"/>
                  <a:pt x="737020" y="1159961"/>
                  <a:pt x="720644" y="1176337"/>
                </a:cubicBezTo>
                <a:cubicBezTo>
                  <a:pt x="711119" y="1185862"/>
                  <a:pt x="699541" y="1193704"/>
                  <a:pt x="692069" y="1204912"/>
                </a:cubicBezTo>
                <a:cubicBezTo>
                  <a:pt x="682178" y="1219749"/>
                  <a:pt x="675339" y="1233976"/>
                  <a:pt x="653969" y="1238250"/>
                </a:cubicBezTo>
                <a:cubicBezTo>
                  <a:pt x="646031" y="1239837"/>
                  <a:pt x="637966" y="1240882"/>
                  <a:pt x="630156" y="1243012"/>
                </a:cubicBezTo>
                <a:cubicBezTo>
                  <a:pt x="620470" y="1245654"/>
                  <a:pt x="611587" y="1251703"/>
                  <a:pt x="601581" y="1252537"/>
                </a:cubicBezTo>
                <a:lnTo>
                  <a:pt x="544431" y="1295400"/>
                </a:lnTo>
                <a:lnTo>
                  <a:pt x="468231" y="1290637"/>
                </a:lnTo>
                <a:cubicBezTo>
                  <a:pt x="463469" y="1292225"/>
                  <a:pt x="458121" y="1292615"/>
                  <a:pt x="453944" y="1295400"/>
                </a:cubicBezTo>
                <a:lnTo>
                  <a:pt x="439656" y="1304925"/>
                </a:lnTo>
                <a:cubicBezTo>
                  <a:pt x="437975" y="1309969"/>
                  <a:pt x="429607" y="1337320"/>
                  <a:pt x="425369" y="1338262"/>
                </a:cubicBezTo>
                <a:cubicBezTo>
                  <a:pt x="414087" y="1340769"/>
                  <a:pt x="403144" y="1331912"/>
                  <a:pt x="392031" y="1328737"/>
                </a:cubicBezTo>
                <a:lnTo>
                  <a:pt x="401556" y="1300162"/>
                </a:lnTo>
                <a:lnTo>
                  <a:pt x="406319" y="1285875"/>
                </a:lnTo>
                <a:cubicBezTo>
                  <a:pt x="399101" y="1220918"/>
                  <a:pt x="415239" y="1256868"/>
                  <a:pt x="382506" y="1233487"/>
                </a:cubicBezTo>
                <a:cubicBezTo>
                  <a:pt x="377026" y="1229572"/>
                  <a:pt x="374243" y="1222212"/>
                  <a:pt x="368219" y="1219200"/>
                </a:cubicBezTo>
                <a:cubicBezTo>
                  <a:pt x="360979" y="1215580"/>
                  <a:pt x="352216" y="1216567"/>
                  <a:pt x="344406" y="1214437"/>
                </a:cubicBezTo>
                <a:cubicBezTo>
                  <a:pt x="334720" y="1211795"/>
                  <a:pt x="325356" y="1208087"/>
                  <a:pt x="315831" y="1204912"/>
                </a:cubicBezTo>
                <a:lnTo>
                  <a:pt x="301544" y="1200150"/>
                </a:lnTo>
                <a:cubicBezTo>
                  <a:pt x="296781" y="1196975"/>
                  <a:pt x="292635" y="1192581"/>
                  <a:pt x="287256" y="1190625"/>
                </a:cubicBezTo>
                <a:cubicBezTo>
                  <a:pt x="256773" y="1179540"/>
                  <a:pt x="234036" y="1179588"/>
                  <a:pt x="201531" y="1176337"/>
                </a:cubicBezTo>
                <a:cubicBezTo>
                  <a:pt x="196769" y="1174750"/>
                  <a:pt x="191632" y="1174013"/>
                  <a:pt x="187244" y="1171575"/>
                </a:cubicBezTo>
                <a:cubicBezTo>
                  <a:pt x="177237" y="1166016"/>
                  <a:pt x="158669" y="1152525"/>
                  <a:pt x="158669" y="1152525"/>
                </a:cubicBezTo>
                <a:cubicBezTo>
                  <a:pt x="150732" y="1128714"/>
                  <a:pt x="144382" y="1128712"/>
                  <a:pt x="153906" y="1109662"/>
                </a:cubicBezTo>
                <a:cubicBezTo>
                  <a:pt x="156466" y="1104543"/>
                  <a:pt x="159384" y="1099422"/>
                  <a:pt x="163431" y="1095375"/>
                </a:cubicBezTo>
                <a:cubicBezTo>
                  <a:pt x="167479" y="1091328"/>
                  <a:pt x="172956" y="1089025"/>
                  <a:pt x="177719" y="1085850"/>
                </a:cubicBezTo>
                <a:cubicBezTo>
                  <a:pt x="176195" y="1079753"/>
                  <a:pt x="171608" y="1059340"/>
                  <a:pt x="168194" y="1052512"/>
                </a:cubicBezTo>
                <a:cubicBezTo>
                  <a:pt x="165634" y="1047393"/>
                  <a:pt x="163138" y="1041801"/>
                  <a:pt x="158669" y="1038225"/>
                </a:cubicBezTo>
                <a:cubicBezTo>
                  <a:pt x="154749" y="1035089"/>
                  <a:pt x="149144" y="1035050"/>
                  <a:pt x="144381" y="1033462"/>
                </a:cubicBezTo>
                <a:cubicBezTo>
                  <a:pt x="138031" y="1023937"/>
                  <a:pt x="128951" y="1015747"/>
                  <a:pt x="125331" y="1004887"/>
                </a:cubicBezTo>
                <a:cubicBezTo>
                  <a:pt x="123744" y="1000125"/>
                  <a:pt x="124119" y="994150"/>
                  <a:pt x="120569" y="990600"/>
                </a:cubicBezTo>
                <a:cubicBezTo>
                  <a:pt x="117019" y="987050"/>
                  <a:pt x="111044" y="987425"/>
                  <a:pt x="106281" y="985837"/>
                </a:cubicBezTo>
                <a:cubicBezTo>
                  <a:pt x="103106" y="981075"/>
                  <a:pt x="97388" y="977239"/>
                  <a:pt x="96756" y="971550"/>
                </a:cubicBezTo>
                <a:cubicBezTo>
                  <a:pt x="93147" y="939068"/>
                  <a:pt x="114639" y="927980"/>
                  <a:pt x="134856" y="904875"/>
                </a:cubicBezTo>
                <a:cubicBezTo>
                  <a:pt x="133269" y="889000"/>
                  <a:pt x="132520" y="873019"/>
                  <a:pt x="130094" y="857250"/>
                </a:cubicBezTo>
                <a:cubicBezTo>
                  <a:pt x="129331" y="852288"/>
                  <a:pt x="125635" y="847973"/>
                  <a:pt x="125331" y="842962"/>
                </a:cubicBezTo>
                <a:cubicBezTo>
                  <a:pt x="122654" y="798790"/>
                  <a:pt x="126729" y="721365"/>
                  <a:pt x="115806" y="666750"/>
                </a:cubicBezTo>
                <a:cubicBezTo>
                  <a:pt x="113239" y="653913"/>
                  <a:pt x="109456" y="641350"/>
                  <a:pt x="106281" y="628650"/>
                </a:cubicBezTo>
                <a:cubicBezTo>
                  <a:pt x="105063" y="623780"/>
                  <a:pt x="103957" y="618750"/>
                  <a:pt x="101519" y="614362"/>
                </a:cubicBezTo>
                <a:cubicBezTo>
                  <a:pt x="95960" y="604355"/>
                  <a:pt x="88819" y="595312"/>
                  <a:pt x="82469" y="585787"/>
                </a:cubicBezTo>
                <a:cubicBezTo>
                  <a:pt x="76900" y="577433"/>
                  <a:pt x="76119" y="566737"/>
                  <a:pt x="72944" y="557212"/>
                </a:cubicBezTo>
                <a:lnTo>
                  <a:pt x="68181" y="542925"/>
                </a:lnTo>
                <a:cubicBezTo>
                  <a:pt x="66963" y="529530"/>
                  <a:pt x="67820" y="494577"/>
                  <a:pt x="58656" y="476250"/>
                </a:cubicBezTo>
                <a:cubicBezTo>
                  <a:pt x="56096" y="471130"/>
                  <a:pt x="52306" y="466725"/>
                  <a:pt x="49131" y="461962"/>
                </a:cubicBezTo>
                <a:cubicBezTo>
                  <a:pt x="37164" y="426059"/>
                  <a:pt x="53305" y="470308"/>
                  <a:pt x="34844" y="433387"/>
                </a:cubicBezTo>
                <a:cubicBezTo>
                  <a:pt x="32599" y="428897"/>
                  <a:pt x="32519" y="423488"/>
                  <a:pt x="30081" y="419100"/>
                </a:cubicBezTo>
                <a:cubicBezTo>
                  <a:pt x="24521" y="409093"/>
                  <a:pt x="11031" y="390525"/>
                  <a:pt x="11031" y="390525"/>
                </a:cubicBezTo>
                <a:cubicBezTo>
                  <a:pt x="0" y="357432"/>
                  <a:pt x="1506" y="371990"/>
                  <a:pt x="6269" y="33813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5F3CE865-DBA5-49BE-ABA3-3F1D8D1AD1A7}"/>
              </a:ext>
            </a:extLst>
          </p:cNvPr>
          <p:cNvSpPr/>
          <p:nvPr userDrawn="1"/>
        </p:nvSpPr>
        <p:spPr bwMode="auto">
          <a:xfrm>
            <a:off x="9368414" y="2057740"/>
            <a:ext cx="2105025" cy="1892300"/>
          </a:xfrm>
          <a:custGeom>
            <a:avLst/>
            <a:gdLst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157516 w 2001226"/>
              <a:gd name="connsiteY156" fmla="*/ 1440656 h 1740693"/>
              <a:gd name="connsiteX157" fmla="*/ 128941 w 2001226"/>
              <a:gd name="connsiteY157" fmla="*/ 1459706 h 1740693"/>
              <a:gd name="connsiteX158" fmla="*/ 114653 w 2001226"/>
              <a:gd name="connsiteY158" fmla="*/ 1469231 h 1740693"/>
              <a:gd name="connsiteX159" fmla="*/ 81316 w 2001226"/>
              <a:gd name="connsiteY159" fmla="*/ 1483518 h 1740693"/>
              <a:gd name="connsiteX160" fmla="*/ 43216 w 2001226"/>
              <a:gd name="connsiteY160" fmla="*/ 1478756 h 1740693"/>
              <a:gd name="connsiteX161" fmla="*/ 33691 w 2001226"/>
              <a:gd name="connsiteY161" fmla="*/ 1464468 h 1740693"/>
              <a:gd name="connsiteX162" fmla="*/ 19403 w 2001226"/>
              <a:gd name="connsiteY162" fmla="*/ 1454943 h 1740693"/>
              <a:gd name="connsiteX163" fmla="*/ 24166 w 2001226"/>
              <a:gd name="connsiteY163" fmla="*/ 1421606 h 1740693"/>
              <a:gd name="connsiteX164" fmla="*/ 38453 w 2001226"/>
              <a:gd name="connsiteY164" fmla="*/ 1412081 h 1740693"/>
              <a:gd name="connsiteX165" fmla="*/ 47978 w 2001226"/>
              <a:gd name="connsiteY165" fmla="*/ 1397793 h 1740693"/>
              <a:gd name="connsiteX166" fmla="*/ 43216 w 2001226"/>
              <a:gd name="connsiteY166" fmla="*/ 1364456 h 1740693"/>
              <a:gd name="connsiteX167" fmla="*/ 33691 w 2001226"/>
              <a:gd name="connsiteY167" fmla="*/ 1335881 h 1740693"/>
              <a:gd name="connsiteX168" fmla="*/ 38453 w 2001226"/>
              <a:gd name="connsiteY168" fmla="*/ 1293018 h 1740693"/>
              <a:gd name="connsiteX169" fmla="*/ 43216 w 2001226"/>
              <a:gd name="connsiteY169" fmla="*/ 1278731 h 1740693"/>
              <a:gd name="connsiteX170" fmla="*/ 57503 w 2001226"/>
              <a:gd name="connsiteY170" fmla="*/ 1264443 h 1740693"/>
              <a:gd name="connsiteX171" fmla="*/ 62266 w 2001226"/>
              <a:gd name="connsiteY171" fmla="*/ 1250156 h 1740693"/>
              <a:gd name="connsiteX172" fmla="*/ 76553 w 2001226"/>
              <a:gd name="connsiteY172" fmla="*/ 1245393 h 1740693"/>
              <a:gd name="connsiteX173" fmla="*/ 90841 w 2001226"/>
              <a:gd name="connsiteY173" fmla="*/ 1235868 h 1740693"/>
              <a:gd name="connsiteX174" fmla="*/ 90841 w 2001226"/>
              <a:gd name="connsiteY174" fmla="*/ 1188243 h 1740693"/>
              <a:gd name="connsiteX175" fmla="*/ 81316 w 2001226"/>
              <a:gd name="connsiteY175" fmla="*/ 1169193 h 1740693"/>
              <a:gd name="connsiteX176" fmla="*/ 67028 w 2001226"/>
              <a:gd name="connsiteY176" fmla="*/ 1164431 h 1740693"/>
              <a:gd name="connsiteX177" fmla="*/ 33691 w 2001226"/>
              <a:gd name="connsiteY177" fmla="*/ 1126331 h 1740693"/>
              <a:gd name="connsiteX178" fmla="*/ 9878 w 2001226"/>
              <a:gd name="connsiteY178" fmla="*/ 1083468 h 1740693"/>
              <a:gd name="connsiteX179" fmla="*/ 43216 w 2001226"/>
              <a:gd name="connsiteY179" fmla="*/ 1040606 h 1740693"/>
              <a:gd name="connsiteX180" fmla="*/ 57503 w 2001226"/>
              <a:gd name="connsiteY180" fmla="*/ 1031081 h 1740693"/>
              <a:gd name="connsiteX181" fmla="*/ 62266 w 2001226"/>
              <a:gd name="connsiteY181" fmla="*/ 1016793 h 1740693"/>
              <a:gd name="connsiteX182" fmla="*/ 71791 w 2001226"/>
              <a:gd name="connsiteY182" fmla="*/ 1002506 h 1740693"/>
              <a:gd name="connsiteX183" fmla="*/ 67028 w 2001226"/>
              <a:gd name="connsiteY183" fmla="*/ 978693 h 1740693"/>
              <a:gd name="connsiteX184" fmla="*/ 38453 w 2001226"/>
              <a:gd name="connsiteY184" fmla="*/ 921543 h 1740693"/>
              <a:gd name="connsiteX185" fmla="*/ 19403 w 2001226"/>
              <a:gd name="connsiteY185" fmla="*/ 888206 h 1740693"/>
              <a:gd name="connsiteX186" fmla="*/ 19403 w 2001226"/>
              <a:gd name="connsiteY186" fmla="*/ 859631 h 1740693"/>
              <a:gd name="connsiteX187" fmla="*/ 38453 w 2001226"/>
              <a:gd name="connsiteY187" fmla="*/ 831056 h 1740693"/>
              <a:gd name="connsiteX188" fmla="*/ 28928 w 2001226"/>
              <a:gd name="connsiteY188" fmla="*/ 788193 h 1740693"/>
              <a:gd name="connsiteX189" fmla="*/ 19403 w 2001226"/>
              <a:gd name="connsiteY189" fmla="*/ 759618 h 1740693"/>
              <a:gd name="connsiteX190" fmla="*/ 353 w 2001226"/>
              <a:gd name="connsiteY190" fmla="*/ 731043 h 1740693"/>
              <a:gd name="connsiteX191" fmla="*/ 5116 w 2001226"/>
              <a:gd name="connsiteY191" fmla="*/ 673893 h 1740693"/>
              <a:gd name="connsiteX192" fmla="*/ 24166 w 2001226"/>
              <a:gd name="connsiteY192" fmla="*/ 645318 h 1740693"/>
              <a:gd name="connsiteX193" fmla="*/ 28928 w 2001226"/>
              <a:gd name="connsiteY193" fmla="*/ 631031 h 1740693"/>
              <a:gd name="connsiteX194" fmla="*/ 38453 w 2001226"/>
              <a:gd name="connsiteY194" fmla="*/ 616743 h 1740693"/>
              <a:gd name="connsiteX195" fmla="*/ 62266 w 2001226"/>
              <a:gd name="connsiteY195" fmla="*/ 578643 h 1740693"/>
              <a:gd name="connsiteX196" fmla="*/ 67028 w 2001226"/>
              <a:gd name="connsiteY196" fmla="*/ 564356 h 1740693"/>
              <a:gd name="connsiteX197" fmla="*/ 81316 w 2001226"/>
              <a:gd name="connsiteY197" fmla="*/ 559593 h 1740693"/>
              <a:gd name="connsiteX198" fmla="*/ 95603 w 2001226"/>
              <a:gd name="connsiteY198" fmla="*/ 550068 h 1740693"/>
              <a:gd name="connsiteX199" fmla="*/ 190853 w 2001226"/>
              <a:gd name="connsiteY199" fmla="*/ 545306 h 1740693"/>
              <a:gd name="connsiteX200" fmla="*/ 205141 w 2001226"/>
              <a:gd name="connsiteY200" fmla="*/ 540543 h 1740693"/>
              <a:gd name="connsiteX201" fmla="*/ 233716 w 2001226"/>
              <a:gd name="connsiteY201" fmla="*/ 521493 h 1740693"/>
              <a:gd name="connsiteX202" fmla="*/ 243241 w 2001226"/>
              <a:gd name="connsiteY202" fmla="*/ 488156 h 1740693"/>
              <a:gd name="connsiteX203" fmla="*/ 248003 w 2001226"/>
              <a:gd name="connsiteY203" fmla="*/ 459581 h 1740693"/>
              <a:gd name="connsiteX204" fmla="*/ 243241 w 2001226"/>
              <a:gd name="connsiteY204" fmla="*/ 397668 h 1740693"/>
              <a:gd name="connsiteX205" fmla="*/ 238478 w 2001226"/>
              <a:gd name="connsiteY205" fmla="*/ 383381 h 1740693"/>
              <a:gd name="connsiteX206" fmla="*/ 224191 w 2001226"/>
              <a:gd name="connsiteY206" fmla="*/ 369093 h 1740693"/>
              <a:gd name="connsiteX207" fmla="*/ 200378 w 2001226"/>
              <a:gd name="connsiteY207" fmla="*/ 326231 h 1740693"/>
              <a:gd name="connsiteX208" fmla="*/ 186091 w 2001226"/>
              <a:gd name="connsiteY208" fmla="*/ 316706 h 1740693"/>
              <a:gd name="connsiteX209" fmla="*/ 181328 w 2001226"/>
              <a:gd name="connsiteY209" fmla="*/ 302418 h 1740693"/>
              <a:gd name="connsiteX210" fmla="*/ 167041 w 2001226"/>
              <a:gd name="connsiteY210" fmla="*/ 297656 h 1740693"/>
              <a:gd name="connsiteX211" fmla="*/ 152753 w 2001226"/>
              <a:gd name="connsiteY211" fmla="*/ 288131 h 1740693"/>
              <a:gd name="connsiteX212" fmla="*/ 152753 w 2001226"/>
              <a:gd name="connsiteY212" fmla="*/ 188118 h 1740693"/>
              <a:gd name="connsiteX213" fmla="*/ 157516 w 2001226"/>
              <a:gd name="connsiteY213" fmla="*/ 173831 h 1740693"/>
              <a:gd name="connsiteX214" fmla="*/ 171803 w 2001226"/>
              <a:gd name="connsiteY214" fmla="*/ 164306 h 1740693"/>
              <a:gd name="connsiteX215" fmla="*/ 190853 w 2001226"/>
              <a:gd name="connsiteY215" fmla="*/ 145256 h 1740693"/>
              <a:gd name="connsiteX216" fmla="*/ 214666 w 2001226"/>
              <a:gd name="connsiteY216" fmla="*/ 126206 h 1740693"/>
              <a:gd name="connsiteX217" fmla="*/ 228953 w 2001226"/>
              <a:gd name="connsiteY217" fmla="*/ 116681 h 1740693"/>
              <a:gd name="connsiteX218" fmla="*/ 233716 w 2001226"/>
              <a:gd name="connsiteY218" fmla="*/ 102393 h 1740693"/>
              <a:gd name="connsiteX219" fmla="*/ 243241 w 2001226"/>
              <a:gd name="connsiteY219" fmla="*/ 88106 h 1740693"/>
              <a:gd name="connsiteX220" fmla="*/ 262291 w 2001226"/>
              <a:gd name="connsiteY220" fmla="*/ 59531 h 1740693"/>
              <a:gd name="connsiteX221" fmla="*/ 281341 w 2001226"/>
              <a:gd name="connsiteY221" fmla="*/ 16668 h 1740693"/>
              <a:gd name="connsiteX222" fmla="*/ 295628 w 2001226"/>
              <a:gd name="connsiteY222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157516 w 2001226"/>
              <a:gd name="connsiteY156" fmla="*/ 1440656 h 1740693"/>
              <a:gd name="connsiteX157" fmla="*/ 128941 w 2001226"/>
              <a:gd name="connsiteY157" fmla="*/ 1459706 h 1740693"/>
              <a:gd name="connsiteX158" fmla="*/ 81316 w 2001226"/>
              <a:gd name="connsiteY158" fmla="*/ 1483518 h 1740693"/>
              <a:gd name="connsiteX159" fmla="*/ 43216 w 2001226"/>
              <a:gd name="connsiteY159" fmla="*/ 1478756 h 1740693"/>
              <a:gd name="connsiteX160" fmla="*/ 33691 w 2001226"/>
              <a:gd name="connsiteY160" fmla="*/ 1464468 h 1740693"/>
              <a:gd name="connsiteX161" fmla="*/ 19403 w 2001226"/>
              <a:gd name="connsiteY161" fmla="*/ 1454943 h 1740693"/>
              <a:gd name="connsiteX162" fmla="*/ 24166 w 2001226"/>
              <a:gd name="connsiteY162" fmla="*/ 1421606 h 1740693"/>
              <a:gd name="connsiteX163" fmla="*/ 38453 w 2001226"/>
              <a:gd name="connsiteY163" fmla="*/ 1412081 h 1740693"/>
              <a:gd name="connsiteX164" fmla="*/ 47978 w 2001226"/>
              <a:gd name="connsiteY164" fmla="*/ 1397793 h 1740693"/>
              <a:gd name="connsiteX165" fmla="*/ 43216 w 2001226"/>
              <a:gd name="connsiteY165" fmla="*/ 1364456 h 1740693"/>
              <a:gd name="connsiteX166" fmla="*/ 33691 w 2001226"/>
              <a:gd name="connsiteY166" fmla="*/ 1335881 h 1740693"/>
              <a:gd name="connsiteX167" fmla="*/ 38453 w 2001226"/>
              <a:gd name="connsiteY167" fmla="*/ 1293018 h 1740693"/>
              <a:gd name="connsiteX168" fmla="*/ 43216 w 2001226"/>
              <a:gd name="connsiteY168" fmla="*/ 1278731 h 1740693"/>
              <a:gd name="connsiteX169" fmla="*/ 57503 w 2001226"/>
              <a:gd name="connsiteY169" fmla="*/ 1264443 h 1740693"/>
              <a:gd name="connsiteX170" fmla="*/ 62266 w 2001226"/>
              <a:gd name="connsiteY170" fmla="*/ 1250156 h 1740693"/>
              <a:gd name="connsiteX171" fmla="*/ 76553 w 2001226"/>
              <a:gd name="connsiteY171" fmla="*/ 1245393 h 1740693"/>
              <a:gd name="connsiteX172" fmla="*/ 90841 w 2001226"/>
              <a:gd name="connsiteY172" fmla="*/ 1235868 h 1740693"/>
              <a:gd name="connsiteX173" fmla="*/ 90841 w 2001226"/>
              <a:gd name="connsiteY173" fmla="*/ 1188243 h 1740693"/>
              <a:gd name="connsiteX174" fmla="*/ 81316 w 2001226"/>
              <a:gd name="connsiteY174" fmla="*/ 1169193 h 1740693"/>
              <a:gd name="connsiteX175" fmla="*/ 67028 w 2001226"/>
              <a:gd name="connsiteY175" fmla="*/ 1164431 h 1740693"/>
              <a:gd name="connsiteX176" fmla="*/ 33691 w 2001226"/>
              <a:gd name="connsiteY176" fmla="*/ 1126331 h 1740693"/>
              <a:gd name="connsiteX177" fmla="*/ 9878 w 2001226"/>
              <a:gd name="connsiteY177" fmla="*/ 1083468 h 1740693"/>
              <a:gd name="connsiteX178" fmla="*/ 43216 w 2001226"/>
              <a:gd name="connsiteY178" fmla="*/ 1040606 h 1740693"/>
              <a:gd name="connsiteX179" fmla="*/ 57503 w 2001226"/>
              <a:gd name="connsiteY179" fmla="*/ 1031081 h 1740693"/>
              <a:gd name="connsiteX180" fmla="*/ 62266 w 2001226"/>
              <a:gd name="connsiteY180" fmla="*/ 1016793 h 1740693"/>
              <a:gd name="connsiteX181" fmla="*/ 71791 w 2001226"/>
              <a:gd name="connsiteY181" fmla="*/ 1002506 h 1740693"/>
              <a:gd name="connsiteX182" fmla="*/ 67028 w 2001226"/>
              <a:gd name="connsiteY182" fmla="*/ 978693 h 1740693"/>
              <a:gd name="connsiteX183" fmla="*/ 38453 w 2001226"/>
              <a:gd name="connsiteY183" fmla="*/ 921543 h 1740693"/>
              <a:gd name="connsiteX184" fmla="*/ 19403 w 2001226"/>
              <a:gd name="connsiteY184" fmla="*/ 888206 h 1740693"/>
              <a:gd name="connsiteX185" fmla="*/ 19403 w 2001226"/>
              <a:gd name="connsiteY185" fmla="*/ 859631 h 1740693"/>
              <a:gd name="connsiteX186" fmla="*/ 38453 w 2001226"/>
              <a:gd name="connsiteY186" fmla="*/ 831056 h 1740693"/>
              <a:gd name="connsiteX187" fmla="*/ 28928 w 2001226"/>
              <a:gd name="connsiteY187" fmla="*/ 788193 h 1740693"/>
              <a:gd name="connsiteX188" fmla="*/ 19403 w 2001226"/>
              <a:gd name="connsiteY188" fmla="*/ 759618 h 1740693"/>
              <a:gd name="connsiteX189" fmla="*/ 353 w 2001226"/>
              <a:gd name="connsiteY189" fmla="*/ 731043 h 1740693"/>
              <a:gd name="connsiteX190" fmla="*/ 5116 w 2001226"/>
              <a:gd name="connsiteY190" fmla="*/ 673893 h 1740693"/>
              <a:gd name="connsiteX191" fmla="*/ 24166 w 2001226"/>
              <a:gd name="connsiteY191" fmla="*/ 645318 h 1740693"/>
              <a:gd name="connsiteX192" fmla="*/ 28928 w 2001226"/>
              <a:gd name="connsiteY192" fmla="*/ 631031 h 1740693"/>
              <a:gd name="connsiteX193" fmla="*/ 38453 w 2001226"/>
              <a:gd name="connsiteY193" fmla="*/ 616743 h 1740693"/>
              <a:gd name="connsiteX194" fmla="*/ 62266 w 2001226"/>
              <a:gd name="connsiteY194" fmla="*/ 578643 h 1740693"/>
              <a:gd name="connsiteX195" fmla="*/ 67028 w 2001226"/>
              <a:gd name="connsiteY195" fmla="*/ 564356 h 1740693"/>
              <a:gd name="connsiteX196" fmla="*/ 81316 w 2001226"/>
              <a:gd name="connsiteY196" fmla="*/ 559593 h 1740693"/>
              <a:gd name="connsiteX197" fmla="*/ 95603 w 2001226"/>
              <a:gd name="connsiteY197" fmla="*/ 550068 h 1740693"/>
              <a:gd name="connsiteX198" fmla="*/ 190853 w 2001226"/>
              <a:gd name="connsiteY198" fmla="*/ 545306 h 1740693"/>
              <a:gd name="connsiteX199" fmla="*/ 205141 w 2001226"/>
              <a:gd name="connsiteY199" fmla="*/ 540543 h 1740693"/>
              <a:gd name="connsiteX200" fmla="*/ 233716 w 2001226"/>
              <a:gd name="connsiteY200" fmla="*/ 521493 h 1740693"/>
              <a:gd name="connsiteX201" fmla="*/ 243241 w 2001226"/>
              <a:gd name="connsiteY201" fmla="*/ 488156 h 1740693"/>
              <a:gd name="connsiteX202" fmla="*/ 248003 w 2001226"/>
              <a:gd name="connsiteY202" fmla="*/ 459581 h 1740693"/>
              <a:gd name="connsiteX203" fmla="*/ 243241 w 2001226"/>
              <a:gd name="connsiteY203" fmla="*/ 397668 h 1740693"/>
              <a:gd name="connsiteX204" fmla="*/ 238478 w 2001226"/>
              <a:gd name="connsiteY204" fmla="*/ 383381 h 1740693"/>
              <a:gd name="connsiteX205" fmla="*/ 224191 w 2001226"/>
              <a:gd name="connsiteY205" fmla="*/ 369093 h 1740693"/>
              <a:gd name="connsiteX206" fmla="*/ 200378 w 2001226"/>
              <a:gd name="connsiteY206" fmla="*/ 326231 h 1740693"/>
              <a:gd name="connsiteX207" fmla="*/ 186091 w 2001226"/>
              <a:gd name="connsiteY207" fmla="*/ 316706 h 1740693"/>
              <a:gd name="connsiteX208" fmla="*/ 181328 w 2001226"/>
              <a:gd name="connsiteY208" fmla="*/ 302418 h 1740693"/>
              <a:gd name="connsiteX209" fmla="*/ 167041 w 2001226"/>
              <a:gd name="connsiteY209" fmla="*/ 297656 h 1740693"/>
              <a:gd name="connsiteX210" fmla="*/ 152753 w 2001226"/>
              <a:gd name="connsiteY210" fmla="*/ 288131 h 1740693"/>
              <a:gd name="connsiteX211" fmla="*/ 152753 w 2001226"/>
              <a:gd name="connsiteY211" fmla="*/ 188118 h 1740693"/>
              <a:gd name="connsiteX212" fmla="*/ 157516 w 2001226"/>
              <a:gd name="connsiteY212" fmla="*/ 173831 h 1740693"/>
              <a:gd name="connsiteX213" fmla="*/ 171803 w 2001226"/>
              <a:gd name="connsiteY213" fmla="*/ 164306 h 1740693"/>
              <a:gd name="connsiteX214" fmla="*/ 190853 w 2001226"/>
              <a:gd name="connsiteY214" fmla="*/ 145256 h 1740693"/>
              <a:gd name="connsiteX215" fmla="*/ 214666 w 2001226"/>
              <a:gd name="connsiteY215" fmla="*/ 126206 h 1740693"/>
              <a:gd name="connsiteX216" fmla="*/ 228953 w 2001226"/>
              <a:gd name="connsiteY216" fmla="*/ 116681 h 1740693"/>
              <a:gd name="connsiteX217" fmla="*/ 233716 w 2001226"/>
              <a:gd name="connsiteY217" fmla="*/ 102393 h 1740693"/>
              <a:gd name="connsiteX218" fmla="*/ 243241 w 2001226"/>
              <a:gd name="connsiteY218" fmla="*/ 88106 h 1740693"/>
              <a:gd name="connsiteX219" fmla="*/ 262291 w 2001226"/>
              <a:gd name="connsiteY219" fmla="*/ 59531 h 1740693"/>
              <a:gd name="connsiteX220" fmla="*/ 281341 w 2001226"/>
              <a:gd name="connsiteY220" fmla="*/ 16668 h 1740693"/>
              <a:gd name="connsiteX221" fmla="*/ 295628 w 2001226"/>
              <a:gd name="connsiteY221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157516 w 2001226"/>
              <a:gd name="connsiteY156" fmla="*/ 1440656 h 1740693"/>
              <a:gd name="connsiteX157" fmla="*/ 81316 w 2001226"/>
              <a:gd name="connsiteY157" fmla="*/ 1483518 h 1740693"/>
              <a:gd name="connsiteX158" fmla="*/ 43216 w 2001226"/>
              <a:gd name="connsiteY158" fmla="*/ 1478756 h 1740693"/>
              <a:gd name="connsiteX159" fmla="*/ 33691 w 2001226"/>
              <a:gd name="connsiteY159" fmla="*/ 1464468 h 1740693"/>
              <a:gd name="connsiteX160" fmla="*/ 19403 w 2001226"/>
              <a:gd name="connsiteY160" fmla="*/ 1454943 h 1740693"/>
              <a:gd name="connsiteX161" fmla="*/ 24166 w 2001226"/>
              <a:gd name="connsiteY161" fmla="*/ 1421606 h 1740693"/>
              <a:gd name="connsiteX162" fmla="*/ 38453 w 2001226"/>
              <a:gd name="connsiteY162" fmla="*/ 1412081 h 1740693"/>
              <a:gd name="connsiteX163" fmla="*/ 47978 w 2001226"/>
              <a:gd name="connsiteY163" fmla="*/ 1397793 h 1740693"/>
              <a:gd name="connsiteX164" fmla="*/ 43216 w 2001226"/>
              <a:gd name="connsiteY164" fmla="*/ 1364456 h 1740693"/>
              <a:gd name="connsiteX165" fmla="*/ 33691 w 2001226"/>
              <a:gd name="connsiteY165" fmla="*/ 1335881 h 1740693"/>
              <a:gd name="connsiteX166" fmla="*/ 38453 w 2001226"/>
              <a:gd name="connsiteY166" fmla="*/ 1293018 h 1740693"/>
              <a:gd name="connsiteX167" fmla="*/ 43216 w 2001226"/>
              <a:gd name="connsiteY167" fmla="*/ 1278731 h 1740693"/>
              <a:gd name="connsiteX168" fmla="*/ 57503 w 2001226"/>
              <a:gd name="connsiteY168" fmla="*/ 1264443 h 1740693"/>
              <a:gd name="connsiteX169" fmla="*/ 62266 w 2001226"/>
              <a:gd name="connsiteY169" fmla="*/ 1250156 h 1740693"/>
              <a:gd name="connsiteX170" fmla="*/ 76553 w 2001226"/>
              <a:gd name="connsiteY170" fmla="*/ 1245393 h 1740693"/>
              <a:gd name="connsiteX171" fmla="*/ 90841 w 2001226"/>
              <a:gd name="connsiteY171" fmla="*/ 1235868 h 1740693"/>
              <a:gd name="connsiteX172" fmla="*/ 90841 w 2001226"/>
              <a:gd name="connsiteY172" fmla="*/ 1188243 h 1740693"/>
              <a:gd name="connsiteX173" fmla="*/ 81316 w 2001226"/>
              <a:gd name="connsiteY173" fmla="*/ 1169193 h 1740693"/>
              <a:gd name="connsiteX174" fmla="*/ 67028 w 2001226"/>
              <a:gd name="connsiteY174" fmla="*/ 1164431 h 1740693"/>
              <a:gd name="connsiteX175" fmla="*/ 33691 w 2001226"/>
              <a:gd name="connsiteY175" fmla="*/ 1126331 h 1740693"/>
              <a:gd name="connsiteX176" fmla="*/ 9878 w 2001226"/>
              <a:gd name="connsiteY176" fmla="*/ 1083468 h 1740693"/>
              <a:gd name="connsiteX177" fmla="*/ 43216 w 2001226"/>
              <a:gd name="connsiteY177" fmla="*/ 1040606 h 1740693"/>
              <a:gd name="connsiteX178" fmla="*/ 57503 w 2001226"/>
              <a:gd name="connsiteY178" fmla="*/ 1031081 h 1740693"/>
              <a:gd name="connsiteX179" fmla="*/ 62266 w 2001226"/>
              <a:gd name="connsiteY179" fmla="*/ 1016793 h 1740693"/>
              <a:gd name="connsiteX180" fmla="*/ 71791 w 2001226"/>
              <a:gd name="connsiteY180" fmla="*/ 1002506 h 1740693"/>
              <a:gd name="connsiteX181" fmla="*/ 67028 w 2001226"/>
              <a:gd name="connsiteY181" fmla="*/ 978693 h 1740693"/>
              <a:gd name="connsiteX182" fmla="*/ 38453 w 2001226"/>
              <a:gd name="connsiteY182" fmla="*/ 921543 h 1740693"/>
              <a:gd name="connsiteX183" fmla="*/ 19403 w 2001226"/>
              <a:gd name="connsiteY183" fmla="*/ 888206 h 1740693"/>
              <a:gd name="connsiteX184" fmla="*/ 19403 w 2001226"/>
              <a:gd name="connsiteY184" fmla="*/ 859631 h 1740693"/>
              <a:gd name="connsiteX185" fmla="*/ 38453 w 2001226"/>
              <a:gd name="connsiteY185" fmla="*/ 831056 h 1740693"/>
              <a:gd name="connsiteX186" fmla="*/ 28928 w 2001226"/>
              <a:gd name="connsiteY186" fmla="*/ 788193 h 1740693"/>
              <a:gd name="connsiteX187" fmla="*/ 19403 w 2001226"/>
              <a:gd name="connsiteY187" fmla="*/ 759618 h 1740693"/>
              <a:gd name="connsiteX188" fmla="*/ 353 w 2001226"/>
              <a:gd name="connsiteY188" fmla="*/ 731043 h 1740693"/>
              <a:gd name="connsiteX189" fmla="*/ 5116 w 2001226"/>
              <a:gd name="connsiteY189" fmla="*/ 673893 h 1740693"/>
              <a:gd name="connsiteX190" fmla="*/ 24166 w 2001226"/>
              <a:gd name="connsiteY190" fmla="*/ 645318 h 1740693"/>
              <a:gd name="connsiteX191" fmla="*/ 28928 w 2001226"/>
              <a:gd name="connsiteY191" fmla="*/ 631031 h 1740693"/>
              <a:gd name="connsiteX192" fmla="*/ 38453 w 2001226"/>
              <a:gd name="connsiteY192" fmla="*/ 616743 h 1740693"/>
              <a:gd name="connsiteX193" fmla="*/ 62266 w 2001226"/>
              <a:gd name="connsiteY193" fmla="*/ 578643 h 1740693"/>
              <a:gd name="connsiteX194" fmla="*/ 67028 w 2001226"/>
              <a:gd name="connsiteY194" fmla="*/ 564356 h 1740693"/>
              <a:gd name="connsiteX195" fmla="*/ 81316 w 2001226"/>
              <a:gd name="connsiteY195" fmla="*/ 559593 h 1740693"/>
              <a:gd name="connsiteX196" fmla="*/ 95603 w 2001226"/>
              <a:gd name="connsiteY196" fmla="*/ 550068 h 1740693"/>
              <a:gd name="connsiteX197" fmla="*/ 190853 w 2001226"/>
              <a:gd name="connsiteY197" fmla="*/ 545306 h 1740693"/>
              <a:gd name="connsiteX198" fmla="*/ 205141 w 2001226"/>
              <a:gd name="connsiteY198" fmla="*/ 540543 h 1740693"/>
              <a:gd name="connsiteX199" fmla="*/ 233716 w 2001226"/>
              <a:gd name="connsiteY199" fmla="*/ 521493 h 1740693"/>
              <a:gd name="connsiteX200" fmla="*/ 243241 w 2001226"/>
              <a:gd name="connsiteY200" fmla="*/ 488156 h 1740693"/>
              <a:gd name="connsiteX201" fmla="*/ 248003 w 2001226"/>
              <a:gd name="connsiteY201" fmla="*/ 459581 h 1740693"/>
              <a:gd name="connsiteX202" fmla="*/ 243241 w 2001226"/>
              <a:gd name="connsiteY202" fmla="*/ 397668 h 1740693"/>
              <a:gd name="connsiteX203" fmla="*/ 238478 w 2001226"/>
              <a:gd name="connsiteY203" fmla="*/ 383381 h 1740693"/>
              <a:gd name="connsiteX204" fmla="*/ 224191 w 2001226"/>
              <a:gd name="connsiteY204" fmla="*/ 369093 h 1740693"/>
              <a:gd name="connsiteX205" fmla="*/ 200378 w 2001226"/>
              <a:gd name="connsiteY205" fmla="*/ 326231 h 1740693"/>
              <a:gd name="connsiteX206" fmla="*/ 186091 w 2001226"/>
              <a:gd name="connsiteY206" fmla="*/ 316706 h 1740693"/>
              <a:gd name="connsiteX207" fmla="*/ 181328 w 2001226"/>
              <a:gd name="connsiteY207" fmla="*/ 302418 h 1740693"/>
              <a:gd name="connsiteX208" fmla="*/ 167041 w 2001226"/>
              <a:gd name="connsiteY208" fmla="*/ 297656 h 1740693"/>
              <a:gd name="connsiteX209" fmla="*/ 152753 w 2001226"/>
              <a:gd name="connsiteY209" fmla="*/ 288131 h 1740693"/>
              <a:gd name="connsiteX210" fmla="*/ 152753 w 2001226"/>
              <a:gd name="connsiteY210" fmla="*/ 188118 h 1740693"/>
              <a:gd name="connsiteX211" fmla="*/ 157516 w 2001226"/>
              <a:gd name="connsiteY211" fmla="*/ 173831 h 1740693"/>
              <a:gd name="connsiteX212" fmla="*/ 171803 w 2001226"/>
              <a:gd name="connsiteY212" fmla="*/ 164306 h 1740693"/>
              <a:gd name="connsiteX213" fmla="*/ 190853 w 2001226"/>
              <a:gd name="connsiteY213" fmla="*/ 145256 h 1740693"/>
              <a:gd name="connsiteX214" fmla="*/ 214666 w 2001226"/>
              <a:gd name="connsiteY214" fmla="*/ 126206 h 1740693"/>
              <a:gd name="connsiteX215" fmla="*/ 228953 w 2001226"/>
              <a:gd name="connsiteY215" fmla="*/ 116681 h 1740693"/>
              <a:gd name="connsiteX216" fmla="*/ 233716 w 2001226"/>
              <a:gd name="connsiteY216" fmla="*/ 102393 h 1740693"/>
              <a:gd name="connsiteX217" fmla="*/ 243241 w 2001226"/>
              <a:gd name="connsiteY217" fmla="*/ 88106 h 1740693"/>
              <a:gd name="connsiteX218" fmla="*/ 262291 w 2001226"/>
              <a:gd name="connsiteY218" fmla="*/ 59531 h 1740693"/>
              <a:gd name="connsiteX219" fmla="*/ 281341 w 2001226"/>
              <a:gd name="connsiteY219" fmla="*/ 16668 h 1740693"/>
              <a:gd name="connsiteX220" fmla="*/ 295628 w 2001226"/>
              <a:gd name="connsiteY220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81316 w 2001226"/>
              <a:gd name="connsiteY156" fmla="*/ 1483518 h 1740693"/>
              <a:gd name="connsiteX157" fmla="*/ 43216 w 2001226"/>
              <a:gd name="connsiteY157" fmla="*/ 1478756 h 1740693"/>
              <a:gd name="connsiteX158" fmla="*/ 33691 w 2001226"/>
              <a:gd name="connsiteY158" fmla="*/ 1464468 h 1740693"/>
              <a:gd name="connsiteX159" fmla="*/ 19403 w 2001226"/>
              <a:gd name="connsiteY159" fmla="*/ 1454943 h 1740693"/>
              <a:gd name="connsiteX160" fmla="*/ 24166 w 2001226"/>
              <a:gd name="connsiteY160" fmla="*/ 1421606 h 1740693"/>
              <a:gd name="connsiteX161" fmla="*/ 38453 w 2001226"/>
              <a:gd name="connsiteY161" fmla="*/ 1412081 h 1740693"/>
              <a:gd name="connsiteX162" fmla="*/ 47978 w 2001226"/>
              <a:gd name="connsiteY162" fmla="*/ 1397793 h 1740693"/>
              <a:gd name="connsiteX163" fmla="*/ 43216 w 2001226"/>
              <a:gd name="connsiteY163" fmla="*/ 1364456 h 1740693"/>
              <a:gd name="connsiteX164" fmla="*/ 33691 w 2001226"/>
              <a:gd name="connsiteY164" fmla="*/ 1335881 h 1740693"/>
              <a:gd name="connsiteX165" fmla="*/ 38453 w 2001226"/>
              <a:gd name="connsiteY165" fmla="*/ 1293018 h 1740693"/>
              <a:gd name="connsiteX166" fmla="*/ 43216 w 2001226"/>
              <a:gd name="connsiteY166" fmla="*/ 1278731 h 1740693"/>
              <a:gd name="connsiteX167" fmla="*/ 57503 w 2001226"/>
              <a:gd name="connsiteY167" fmla="*/ 1264443 h 1740693"/>
              <a:gd name="connsiteX168" fmla="*/ 62266 w 2001226"/>
              <a:gd name="connsiteY168" fmla="*/ 1250156 h 1740693"/>
              <a:gd name="connsiteX169" fmla="*/ 76553 w 2001226"/>
              <a:gd name="connsiteY169" fmla="*/ 1245393 h 1740693"/>
              <a:gd name="connsiteX170" fmla="*/ 90841 w 2001226"/>
              <a:gd name="connsiteY170" fmla="*/ 1235868 h 1740693"/>
              <a:gd name="connsiteX171" fmla="*/ 90841 w 2001226"/>
              <a:gd name="connsiteY171" fmla="*/ 1188243 h 1740693"/>
              <a:gd name="connsiteX172" fmla="*/ 81316 w 2001226"/>
              <a:gd name="connsiteY172" fmla="*/ 1169193 h 1740693"/>
              <a:gd name="connsiteX173" fmla="*/ 67028 w 2001226"/>
              <a:gd name="connsiteY173" fmla="*/ 1164431 h 1740693"/>
              <a:gd name="connsiteX174" fmla="*/ 33691 w 2001226"/>
              <a:gd name="connsiteY174" fmla="*/ 1126331 h 1740693"/>
              <a:gd name="connsiteX175" fmla="*/ 9878 w 2001226"/>
              <a:gd name="connsiteY175" fmla="*/ 1083468 h 1740693"/>
              <a:gd name="connsiteX176" fmla="*/ 43216 w 2001226"/>
              <a:gd name="connsiteY176" fmla="*/ 1040606 h 1740693"/>
              <a:gd name="connsiteX177" fmla="*/ 57503 w 2001226"/>
              <a:gd name="connsiteY177" fmla="*/ 1031081 h 1740693"/>
              <a:gd name="connsiteX178" fmla="*/ 62266 w 2001226"/>
              <a:gd name="connsiteY178" fmla="*/ 1016793 h 1740693"/>
              <a:gd name="connsiteX179" fmla="*/ 71791 w 2001226"/>
              <a:gd name="connsiteY179" fmla="*/ 1002506 h 1740693"/>
              <a:gd name="connsiteX180" fmla="*/ 67028 w 2001226"/>
              <a:gd name="connsiteY180" fmla="*/ 978693 h 1740693"/>
              <a:gd name="connsiteX181" fmla="*/ 38453 w 2001226"/>
              <a:gd name="connsiteY181" fmla="*/ 921543 h 1740693"/>
              <a:gd name="connsiteX182" fmla="*/ 19403 w 2001226"/>
              <a:gd name="connsiteY182" fmla="*/ 888206 h 1740693"/>
              <a:gd name="connsiteX183" fmla="*/ 19403 w 2001226"/>
              <a:gd name="connsiteY183" fmla="*/ 859631 h 1740693"/>
              <a:gd name="connsiteX184" fmla="*/ 38453 w 2001226"/>
              <a:gd name="connsiteY184" fmla="*/ 831056 h 1740693"/>
              <a:gd name="connsiteX185" fmla="*/ 28928 w 2001226"/>
              <a:gd name="connsiteY185" fmla="*/ 788193 h 1740693"/>
              <a:gd name="connsiteX186" fmla="*/ 19403 w 2001226"/>
              <a:gd name="connsiteY186" fmla="*/ 759618 h 1740693"/>
              <a:gd name="connsiteX187" fmla="*/ 353 w 2001226"/>
              <a:gd name="connsiteY187" fmla="*/ 731043 h 1740693"/>
              <a:gd name="connsiteX188" fmla="*/ 5116 w 2001226"/>
              <a:gd name="connsiteY188" fmla="*/ 673893 h 1740693"/>
              <a:gd name="connsiteX189" fmla="*/ 24166 w 2001226"/>
              <a:gd name="connsiteY189" fmla="*/ 645318 h 1740693"/>
              <a:gd name="connsiteX190" fmla="*/ 28928 w 2001226"/>
              <a:gd name="connsiteY190" fmla="*/ 631031 h 1740693"/>
              <a:gd name="connsiteX191" fmla="*/ 38453 w 2001226"/>
              <a:gd name="connsiteY191" fmla="*/ 616743 h 1740693"/>
              <a:gd name="connsiteX192" fmla="*/ 62266 w 2001226"/>
              <a:gd name="connsiteY192" fmla="*/ 578643 h 1740693"/>
              <a:gd name="connsiteX193" fmla="*/ 67028 w 2001226"/>
              <a:gd name="connsiteY193" fmla="*/ 564356 h 1740693"/>
              <a:gd name="connsiteX194" fmla="*/ 81316 w 2001226"/>
              <a:gd name="connsiteY194" fmla="*/ 559593 h 1740693"/>
              <a:gd name="connsiteX195" fmla="*/ 95603 w 2001226"/>
              <a:gd name="connsiteY195" fmla="*/ 550068 h 1740693"/>
              <a:gd name="connsiteX196" fmla="*/ 190853 w 2001226"/>
              <a:gd name="connsiteY196" fmla="*/ 545306 h 1740693"/>
              <a:gd name="connsiteX197" fmla="*/ 205141 w 2001226"/>
              <a:gd name="connsiteY197" fmla="*/ 540543 h 1740693"/>
              <a:gd name="connsiteX198" fmla="*/ 233716 w 2001226"/>
              <a:gd name="connsiteY198" fmla="*/ 521493 h 1740693"/>
              <a:gd name="connsiteX199" fmla="*/ 243241 w 2001226"/>
              <a:gd name="connsiteY199" fmla="*/ 488156 h 1740693"/>
              <a:gd name="connsiteX200" fmla="*/ 248003 w 2001226"/>
              <a:gd name="connsiteY200" fmla="*/ 459581 h 1740693"/>
              <a:gd name="connsiteX201" fmla="*/ 243241 w 2001226"/>
              <a:gd name="connsiteY201" fmla="*/ 397668 h 1740693"/>
              <a:gd name="connsiteX202" fmla="*/ 238478 w 2001226"/>
              <a:gd name="connsiteY202" fmla="*/ 383381 h 1740693"/>
              <a:gd name="connsiteX203" fmla="*/ 224191 w 2001226"/>
              <a:gd name="connsiteY203" fmla="*/ 369093 h 1740693"/>
              <a:gd name="connsiteX204" fmla="*/ 200378 w 2001226"/>
              <a:gd name="connsiteY204" fmla="*/ 326231 h 1740693"/>
              <a:gd name="connsiteX205" fmla="*/ 186091 w 2001226"/>
              <a:gd name="connsiteY205" fmla="*/ 316706 h 1740693"/>
              <a:gd name="connsiteX206" fmla="*/ 181328 w 2001226"/>
              <a:gd name="connsiteY206" fmla="*/ 302418 h 1740693"/>
              <a:gd name="connsiteX207" fmla="*/ 167041 w 2001226"/>
              <a:gd name="connsiteY207" fmla="*/ 297656 h 1740693"/>
              <a:gd name="connsiteX208" fmla="*/ 152753 w 2001226"/>
              <a:gd name="connsiteY208" fmla="*/ 288131 h 1740693"/>
              <a:gd name="connsiteX209" fmla="*/ 152753 w 2001226"/>
              <a:gd name="connsiteY209" fmla="*/ 188118 h 1740693"/>
              <a:gd name="connsiteX210" fmla="*/ 157516 w 2001226"/>
              <a:gd name="connsiteY210" fmla="*/ 173831 h 1740693"/>
              <a:gd name="connsiteX211" fmla="*/ 171803 w 2001226"/>
              <a:gd name="connsiteY211" fmla="*/ 164306 h 1740693"/>
              <a:gd name="connsiteX212" fmla="*/ 190853 w 2001226"/>
              <a:gd name="connsiteY212" fmla="*/ 145256 h 1740693"/>
              <a:gd name="connsiteX213" fmla="*/ 214666 w 2001226"/>
              <a:gd name="connsiteY213" fmla="*/ 126206 h 1740693"/>
              <a:gd name="connsiteX214" fmla="*/ 228953 w 2001226"/>
              <a:gd name="connsiteY214" fmla="*/ 116681 h 1740693"/>
              <a:gd name="connsiteX215" fmla="*/ 233716 w 2001226"/>
              <a:gd name="connsiteY215" fmla="*/ 102393 h 1740693"/>
              <a:gd name="connsiteX216" fmla="*/ 243241 w 2001226"/>
              <a:gd name="connsiteY216" fmla="*/ 88106 h 1740693"/>
              <a:gd name="connsiteX217" fmla="*/ 262291 w 2001226"/>
              <a:gd name="connsiteY217" fmla="*/ 59531 h 1740693"/>
              <a:gd name="connsiteX218" fmla="*/ 281341 w 2001226"/>
              <a:gd name="connsiteY218" fmla="*/ 16668 h 1740693"/>
              <a:gd name="connsiteX219" fmla="*/ 295628 w 2001226"/>
              <a:gd name="connsiteY219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81316 w 2001226"/>
              <a:gd name="connsiteY155" fmla="*/ 1483518 h 1740693"/>
              <a:gd name="connsiteX156" fmla="*/ 43216 w 2001226"/>
              <a:gd name="connsiteY156" fmla="*/ 1478756 h 1740693"/>
              <a:gd name="connsiteX157" fmla="*/ 33691 w 2001226"/>
              <a:gd name="connsiteY157" fmla="*/ 1464468 h 1740693"/>
              <a:gd name="connsiteX158" fmla="*/ 19403 w 2001226"/>
              <a:gd name="connsiteY158" fmla="*/ 1454943 h 1740693"/>
              <a:gd name="connsiteX159" fmla="*/ 24166 w 2001226"/>
              <a:gd name="connsiteY159" fmla="*/ 1421606 h 1740693"/>
              <a:gd name="connsiteX160" fmla="*/ 38453 w 2001226"/>
              <a:gd name="connsiteY160" fmla="*/ 1412081 h 1740693"/>
              <a:gd name="connsiteX161" fmla="*/ 47978 w 2001226"/>
              <a:gd name="connsiteY161" fmla="*/ 1397793 h 1740693"/>
              <a:gd name="connsiteX162" fmla="*/ 43216 w 2001226"/>
              <a:gd name="connsiteY162" fmla="*/ 1364456 h 1740693"/>
              <a:gd name="connsiteX163" fmla="*/ 33691 w 2001226"/>
              <a:gd name="connsiteY163" fmla="*/ 1335881 h 1740693"/>
              <a:gd name="connsiteX164" fmla="*/ 38453 w 2001226"/>
              <a:gd name="connsiteY164" fmla="*/ 1293018 h 1740693"/>
              <a:gd name="connsiteX165" fmla="*/ 43216 w 2001226"/>
              <a:gd name="connsiteY165" fmla="*/ 1278731 h 1740693"/>
              <a:gd name="connsiteX166" fmla="*/ 57503 w 2001226"/>
              <a:gd name="connsiteY166" fmla="*/ 1264443 h 1740693"/>
              <a:gd name="connsiteX167" fmla="*/ 62266 w 2001226"/>
              <a:gd name="connsiteY167" fmla="*/ 1250156 h 1740693"/>
              <a:gd name="connsiteX168" fmla="*/ 76553 w 2001226"/>
              <a:gd name="connsiteY168" fmla="*/ 1245393 h 1740693"/>
              <a:gd name="connsiteX169" fmla="*/ 90841 w 2001226"/>
              <a:gd name="connsiteY169" fmla="*/ 1235868 h 1740693"/>
              <a:gd name="connsiteX170" fmla="*/ 90841 w 2001226"/>
              <a:gd name="connsiteY170" fmla="*/ 1188243 h 1740693"/>
              <a:gd name="connsiteX171" fmla="*/ 81316 w 2001226"/>
              <a:gd name="connsiteY171" fmla="*/ 1169193 h 1740693"/>
              <a:gd name="connsiteX172" fmla="*/ 67028 w 2001226"/>
              <a:gd name="connsiteY172" fmla="*/ 1164431 h 1740693"/>
              <a:gd name="connsiteX173" fmla="*/ 33691 w 2001226"/>
              <a:gd name="connsiteY173" fmla="*/ 1126331 h 1740693"/>
              <a:gd name="connsiteX174" fmla="*/ 9878 w 2001226"/>
              <a:gd name="connsiteY174" fmla="*/ 1083468 h 1740693"/>
              <a:gd name="connsiteX175" fmla="*/ 43216 w 2001226"/>
              <a:gd name="connsiteY175" fmla="*/ 1040606 h 1740693"/>
              <a:gd name="connsiteX176" fmla="*/ 57503 w 2001226"/>
              <a:gd name="connsiteY176" fmla="*/ 1031081 h 1740693"/>
              <a:gd name="connsiteX177" fmla="*/ 62266 w 2001226"/>
              <a:gd name="connsiteY177" fmla="*/ 1016793 h 1740693"/>
              <a:gd name="connsiteX178" fmla="*/ 71791 w 2001226"/>
              <a:gd name="connsiteY178" fmla="*/ 1002506 h 1740693"/>
              <a:gd name="connsiteX179" fmla="*/ 67028 w 2001226"/>
              <a:gd name="connsiteY179" fmla="*/ 978693 h 1740693"/>
              <a:gd name="connsiteX180" fmla="*/ 38453 w 2001226"/>
              <a:gd name="connsiteY180" fmla="*/ 921543 h 1740693"/>
              <a:gd name="connsiteX181" fmla="*/ 19403 w 2001226"/>
              <a:gd name="connsiteY181" fmla="*/ 888206 h 1740693"/>
              <a:gd name="connsiteX182" fmla="*/ 19403 w 2001226"/>
              <a:gd name="connsiteY182" fmla="*/ 859631 h 1740693"/>
              <a:gd name="connsiteX183" fmla="*/ 38453 w 2001226"/>
              <a:gd name="connsiteY183" fmla="*/ 831056 h 1740693"/>
              <a:gd name="connsiteX184" fmla="*/ 28928 w 2001226"/>
              <a:gd name="connsiteY184" fmla="*/ 788193 h 1740693"/>
              <a:gd name="connsiteX185" fmla="*/ 19403 w 2001226"/>
              <a:gd name="connsiteY185" fmla="*/ 759618 h 1740693"/>
              <a:gd name="connsiteX186" fmla="*/ 353 w 2001226"/>
              <a:gd name="connsiteY186" fmla="*/ 731043 h 1740693"/>
              <a:gd name="connsiteX187" fmla="*/ 5116 w 2001226"/>
              <a:gd name="connsiteY187" fmla="*/ 673893 h 1740693"/>
              <a:gd name="connsiteX188" fmla="*/ 24166 w 2001226"/>
              <a:gd name="connsiteY188" fmla="*/ 645318 h 1740693"/>
              <a:gd name="connsiteX189" fmla="*/ 28928 w 2001226"/>
              <a:gd name="connsiteY189" fmla="*/ 631031 h 1740693"/>
              <a:gd name="connsiteX190" fmla="*/ 38453 w 2001226"/>
              <a:gd name="connsiteY190" fmla="*/ 616743 h 1740693"/>
              <a:gd name="connsiteX191" fmla="*/ 62266 w 2001226"/>
              <a:gd name="connsiteY191" fmla="*/ 578643 h 1740693"/>
              <a:gd name="connsiteX192" fmla="*/ 67028 w 2001226"/>
              <a:gd name="connsiteY192" fmla="*/ 564356 h 1740693"/>
              <a:gd name="connsiteX193" fmla="*/ 81316 w 2001226"/>
              <a:gd name="connsiteY193" fmla="*/ 559593 h 1740693"/>
              <a:gd name="connsiteX194" fmla="*/ 95603 w 2001226"/>
              <a:gd name="connsiteY194" fmla="*/ 550068 h 1740693"/>
              <a:gd name="connsiteX195" fmla="*/ 190853 w 2001226"/>
              <a:gd name="connsiteY195" fmla="*/ 545306 h 1740693"/>
              <a:gd name="connsiteX196" fmla="*/ 205141 w 2001226"/>
              <a:gd name="connsiteY196" fmla="*/ 540543 h 1740693"/>
              <a:gd name="connsiteX197" fmla="*/ 233716 w 2001226"/>
              <a:gd name="connsiteY197" fmla="*/ 521493 h 1740693"/>
              <a:gd name="connsiteX198" fmla="*/ 243241 w 2001226"/>
              <a:gd name="connsiteY198" fmla="*/ 488156 h 1740693"/>
              <a:gd name="connsiteX199" fmla="*/ 248003 w 2001226"/>
              <a:gd name="connsiteY199" fmla="*/ 459581 h 1740693"/>
              <a:gd name="connsiteX200" fmla="*/ 243241 w 2001226"/>
              <a:gd name="connsiteY200" fmla="*/ 397668 h 1740693"/>
              <a:gd name="connsiteX201" fmla="*/ 238478 w 2001226"/>
              <a:gd name="connsiteY201" fmla="*/ 383381 h 1740693"/>
              <a:gd name="connsiteX202" fmla="*/ 224191 w 2001226"/>
              <a:gd name="connsiteY202" fmla="*/ 369093 h 1740693"/>
              <a:gd name="connsiteX203" fmla="*/ 200378 w 2001226"/>
              <a:gd name="connsiteY203" fmla="*/ 326231 h 1740693"/>
              <a:gd name="connsiteX204" fmla="*/ 186091 w 2001226"/>
              <a:gd name="connsiteY204" fmla="*/ 316706 h 1740693"/>
              <a:gd name="connsiteX205" fmla="*/ 181328 w 2001226"/>
              <a:gd name="connsiteY205" fmla="*/ 302418 h 1740693"/>
              <a:gd name="connsiteX206" fmla="*/ 167041 w 2001226"/>
              <a:gd name="connsiteY206" fmla="*/ 297656 h 1740693"/>
              <a:gd name="connsiteX207" fmla="*/ 152753 w 2001226"/>
              <a:gd name="connsiteY207" fmla="*/ 288131 h 1740693"/>
              <a:gd name="connsiteX208" fmla="*/ 152753 w 2001226"/>
              <a:gd name="connsiteY208" fmla="*/ 188118 h 1740693"/>
              <a:gd name="connsiteX209" fmla="*/ 157516 w 2001226"/>
              <a:gd name="connsiteY209" fmla="*/ 173831 h 1740693"/>
              <a:gd name="connsiteX210" fmla="*/ 171803 w 2001226"/>
              <a:gd name="connsiteY210" fmla="*/ 164306 h 1740693"/>
              <a:gd name="connsiteX211" fmla="*/ 190853 w 2001226"/>
              <a:gd name="connsiteY211" fmla="*/ 145256 h 1740693"/>
              <a:gd name="connsiteX212" fmla="*/ 214666 w 2001226"/>
              <a:gd name="connsiteY212" fmla="*/ 126206 h 1740693"/>
              <a:gd name="connsiteX213" fmla="*/ 228953 w 2001226"/>
              <a:gd name="connsiteY213" fmla="*/ 116681 h 1740693"/>
              <a:gd name="connsiteX214" fmla="*/ 233716 w 2001226"/>
              <a:gd name="connsiteY214" fmla="*/ 102393 h 1740693"/>
              <a:gd name="connsiteX215" fmla="*/ 243241 w 2001226"/>
              <a:gd name="connsiteY215" fmla="*/ 88106 h 1740693"/>
              <a:gd name="connsiteX216" fmla="*/ 262291 w 2001226"/>
              <a:gd name="connsiteY216" fmla="*/ 59531 h 1740693"/>
              <a:gd name="connsiteX217" fmla="*/ 281341 w 2001226"/>
              <a:gd name="connsiteY217" fmla="*/ 16668 h 1740693"/>
              <a:gd name="connsiteX218" fmla="*/ 295628 w 2001226"/>
              <a:gd name="connsiteY218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43228 w 2001226"/>
              <a:gd name="connsiteY155" fmla="*/ 1493043 h 1740693"/>
              <a:gd name="connsiteX156" fmla="*/ 81316 w 2001226"/>
              <a:gd name="connsiteY156" fmla="*/ 1483518 h 1740693"/>
              <a:gd name="connsiteX157" fmla="*/ 43216 w 2001226"/>
              <a:gd name="connsiteY157" fmla="*/ 1478756 h 1740693"/>
              <a:gd name="connsiteX158" fmla="*/ 33691 w 2001226"/>
              <a:gd name="connsiteY158" fmla="*/ 1464468 h 1740693"/>
              <a:gd name="connsiteX159" fmla="*/ 19403 w 2001226"/>
              <a:gd name="connsiteY159" fmla="*/ 1454943 h 1740693"/>
              <a:gd name="connsiteX160" fmla="*/ 24166 w 2001226"/>
              <a:gd name="connsiteY160" fmla="*/ 1421606 h 1740693"/>
              <a:gd name="connsiteX161" fmla="*/ 38453 w 2001226"/>
              <a:gd name="connsiteY161" fmla="*/ 1412081 h 1740693"/>
              <a:gd name="connsiteX162" fmla="*/ 47978 w 2001226"/>
              <a:gd name="connsiteY162" fmla="*/ 1397793 h 1740693"/>
              <a:gd name="connsiteX163" fmla="*/ 43216 w 2001226"/>
              <a:gd name="connsiteY163" fmla="*/ 1364456 h 1740693"/>
              <a:gd name="connsiteX164" fmla="*/ 33691 w 2001226"/>
              <a:gd name="connsiteY164" fmla="*/ 1335881 h 1740693"/>
              <a:gd name="connsiteX165" fmla="*/ 38453 w 2001226"/>
              <a:gd name="connsiteY165" fmla="*/ 1293018 h 1740693"/>
              <a:gd name="connsiteX166" fmla="*/ 43216 w 2001226"/>
              <a:gd name="connsiteY166" fmla="*/ 1278731 h 1740693"/>
              <a:gd name="connsiteX167" fmla="*/ 57503 w 2001226"/>
              <a:gd name="connsiteY167" fmla="*/ 1264443 h 1740693"/>
              <a:gd name="connsiteX168" fmla="*/ 62266 w 2001226"/>
              <a:gd name="connsiteY168" fmla="*/ 1250156 h 1740693"/>
              <a:gd name="connsiteX169" fmla="*/ 76553 w 2001226"/>
              <a:gd name="connsiteY169" fmla="*/ 1245393 h 1740693"/>
              <a:gd name="connsiteX170" fmla="*/ 90841 w 2001226"/>
              <a:gd name="connsiteY170" fmla="*/ 1235868 h 1740693"/>
              <a:gd name="connsiteX171" fmla="*/ 90841 w 2001226"/>
              <a:gd name="connsiteY171" fmla="*/ 1188243 h 1740693"/>
              <a:gd name="connsiteX172" fmla="*/ 81316 w 2001226"/>
              <a:gd name="connsiteY172" fmla="*/ 1169193 h 1740693"/>
              <a:gd name="connsiteX173" fmla="*/ 67028 w 2001226"/>
              <a:gd name="connsiteY173" fmla="*/ 1164431 h 1740693"/>
              <a:gd name="connsiteX174" fmla="*/ 33691 w 2001226"/>
              <a:gd name="connsiteY174" fmla="*/ 1126331 h 1740693"/>
              <a:gd name="connsiteX175" fmla="*/ 9878 w 2001226"/>
              <a:gd name="connsiteY175" fmla="*/ 1083468 h 1740693"/>
              <a:gd name="connsiteX176" fmla="*/ 43216 w 2001226"/>
              <a:gd name="connsiteY176" fmla="*/ 1040606 h 1740693"/>
              <a:gd name="connsiteX177" fmla="*/ 57503 w 2001226"/>
              <a:gd name="connsiteY177" fmla="*/ 1031081 h 1740693"/>
              <a:gd name="connsiteX178" fmla="*/ 62266 w 2001226"/>
              <a:gd name="connsiteY178" fmla="*/ 1016793 h 1740693"/>
              <a:gd name="connsiteX179" fmla="*/ 71791 w 2001226"/>
              <a:gd name="connsiteY179" fmla="*/ 1002506 h 1740693"/>
              <a:gd name="connsiteX180" fmla="*/ 67028 w 2001226"/>
              <a:gd name="connsiteY180" fmla="*/ 978693 h 1740693"/>
              <a:gd name="connsiteX181" fmla="*/ 38453 w 2001226"/>
              <a:gd name="connsiteY181" fmla="*/ 921543 h 1740693"/>
              <a:gd name="connsiteX182" fmla="*/ 19403 w 2001226"/>
              <a:gd name="connsiteY182" fmla="*/ 888206 h 1740693"/>
              <a:gd name="connsiteX183" fmla="*/ 19403 w 2001226"/>
              <a:gd name="connsiteY183" fmla="*/ 859631 h 1740693"/>
              <a:gd name="connsiteX184" fmla="*/ 38453 w 2001226"/>
              <a:gd name="connsiteY184" fmla="*/ 831056 h 1740693"/>
              <a:gd name="connsiteX185" fmla="*/ 28928 w 2001226"/>
              <a:gd name="connsiteY185" fmla="*/ 788193 h 1740693"/>
              <a:gd name="connsiteX186" fmla="*/ 19403 w 2001226"/>
              <a:gd name="connsiteY186" fmla="*/ 759618 h 1740693"/>
              <a:gd name="connsiteX187" fmla="*/ 353 w 2001226"/>
              <a:gd name="connsiteY187" fmla="*/ 731043 h 1740693"/>
              <a:gd name="connsiteX188" fmla="*/ 5116 w 2001226"/>
              <a:gd name="connsiteY188" fmla="*/ 673893 h 1740693"/>
              <a:gd name="connsiteX189" fmla="*/ 24166 w 2001226"/>
              <a:gd name="connsiteY189" fmla="*/ 645318 h 1740693"/>
              <a:gd name="connsiteX190" fmla="*/ 28928 w 2001226"/>
              <a:gd name="connsiteY190" fmla="*/ 631031 h 1740693"/>
              <a:gd name="connsiteX191" fmla="*/ 38453 w 2001226"/>
              <a:gd name="connsiteY191" fmla="*/ 616743 h 1740693"/>
              <a:gd name="connsiteX192" fmla="*/ 62266 w 2001226"/>
              <a:gd name="connsiteY192" fmla="*/ 578643 h 1740693"/>
              <a:gd name="connsiteX193" fmla="*/ 67028 w 2001226"/>
              <a:gd name="connsiteY193" fmla="*/ 564356 h 1740693"/>
              <a:gd name="connsiteX194" fmla="*/ 81316 w 2001226"/>
              <a:gd name="connsiteY194" fmla="*/ 559593 h 1740693"/>
              <a:gd name="connsiteX195" fmla="*/ 95603 w 2001226"/>
              <a:gd name="connsiteY195" fmla="*/ 550068 h 1740693"/>
              <a:gd name="connsiteX196" fmla="*/ 190853 w 2001226"/>
              <a:gd name="connsiteY196" fmla="*/ 545306 h 1740693"/>
              <a:gd name="connsiteX197" fmla="*/ 205141 w 2001226"/>
              <a:gd name="connsiteY197" fmla="*/ 540543 h 1740693"/>
              <a:gd name="connsiteX198" fmla="*/ 233716 w 2001226"/>
              <a:gd name="connsiteY198" fmla="*/ 521493 h 1740693"/>
              <a:gd name="connsiteX199" fmla="*/ 243241 w 2001226"/>
              <a:gd name="connsiteY199" fmla="*/ 488156 h 1740693"/>
              <a:gd name="connsiteX200" fmla="*/ 248003 w 2001226"/>
              <a:gd name="connsiteY200" fmla="*/ 459581 h 1740693"/>
              <a:gd name="connsiteX201" fmla="*/ 243241 w 2001226"/>
              <a:gd name="connsiteY201" fmla="*/ 397668 h 1740693"/>
              <a:gd name="connsiteX202" fmla="*/ 238478 w 2001226"/>
              <a:gd name="connsiteY202" fmla="*/ 383381 h 1740693"/>
              <a:gd name="connsiteX203" fmla="*/ 224191 w 2001226"/>
              <a:gd name="connsiteY203" fmla="*/ 369093 h 1740693"/>
              <a:gd name="connsiteX204" fmla="*/ 200378 w 2001226"/>
              <a:gd name="connsiteY204" fmla="*/ 326231 h 1740693"/>
              <a:gd name="connsiteX205" fmla="*/ 186091 w 2001226"/>
              <a:gd name="connsiteY205" fmla="*/ 316706 h 1740693"/>
              <a:gd name="connsiteX206" fmla="*/ 181328 w 2001226"/>
              <a:gd name="connsiteY206" fmla="*/ 302418 h 1740693"/>
              <a:gd name="connsiteX207" fmla="*/ 167041 w 2001226"/>
              <a:gd name="connsiteY207" fmla="*/ 297656 h 1740693"/>
              <a:gd name="connsiteX208" fmla="*/ 152753 w 2001226"/>
              <a:gd name="connsiteY208" fmla="*/ 288131 h 1740693"/>
              <a:gd name="connsiteX209" fmla="*/ 152753 w 2001226"/>
              <a:gd name="connsiteY209" fmla="*/ 188118 h 1740693"/>
              <a:gd name="connsiteX210" fmla="*/ 157516 w 2001226"/>
              <a:gd name="connsiteY210" fmla="*/ 173831 h 1740693"/>
              <a:gd name="connsiteX211" fmla="*/ 171803 w 2001226"/>
              <a:gd name="connsiteY211" fmla="*/ 164306 h 1740693"/>
              <a:gd name="connsiteX212" fmla="*/ 190853 w 2001226"/>
              <a:gd name="connsiteY212" fmla="*/ 145256 h 1740693"/>
              <a:gd name="connsiteX213" fmla="*/ 214666 w 2001226"/>
              <a:gd name="connsiteY213" fmla="*/ 126206 h 1740693"/>
              <a:gd name="connsiteX214" fmla="*/ 228953 w 2001226"/>
              <a:gd name="connsiteY214" fmla="*/ 116681 h 1740693"/>
              <a:gd name="connsiteX215" fmla="*/ 233716 w 2001226"/>
              <a:gd name="connsiteY215" fmla="*/ 102393 h 1740693"/>
              <a:gd name="connsiteX216" fmla="*/ 243241 w 2001226"/>
              <a:gd name="connsiteY216" fmla="*/ 88106 h 1740693"/>
              <a:gd name="connsiteX217" fmla="*/ 262291 w 2001226"/>
              <a:gd name="connsiteY217" fmla="*/ 59531 h 1740693"/>
              <a:gd name="connsiteX218" fmla="*/ 281341 w 2001226"/>
              <a:gd name="connsiteY218" fmla="*/ 16668 h 1740693"/>
              <a:gd name="connsiteX219" fmla="*/ 295628 w 2001226"/>
              <a:gd name="connsiteY219" fmla="*/ 2381 h 1740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2001226" h="1740693">
                <a:moveTo>
                  <a:pt x="295628" y="2381"/>
                </a:moveTo>
                <a:cubicBezTo>
                  <a:pt x="301184" y="4762"/>
                  <a:pt x="308328" y="21431"/>
                  <a:pt x="314678" y="30956"/>
                </a:cubicBezTo>
                <a:cubicBezTo>
                  <a:pt x="317463" y="35133"/>
                  <a:pt x="317003" y="40855"/>
                  <a:pt x="319441" y="45243"/>
                </a:cubicBezTo>
                <a:cubicBezTo>
                  <a:pt x="335784" y="74659"/>
                  <a:pt x="331907" y="69429"/>
                  <a:pt x="352778" y="83343"/>
                </a:cubicBezTo>
                <a:cubicBezTo>
                  <a:pt x="376427" y="118818"/>
                  <a:pt x="346032" y="75248"/>
                  <a:pt x="376591" y="111918"/>
                </a:cubicBezTo>
                <a:cubicBezTo>
                  <a:pt x="396437" y="135733"/>
                  <a:pt x="374208" y="118267"/>
                  <a:pt x="400403" y="135731"/>
                </a:cubicBezTo>
                <a:cubicBezTo>
                  <a:pt x="427699" y="176674"/>
                  <a:pt x="394973" y="124872"/>
                  <a:pt x="414691" y="164306"/>
                </a:cubicBezTo>
                <a:cubicBezTo>
                  <a:pt x="420042" y="175007"/>
                  <a:pt x="429477" y="185359"/>
                  <a:pt x="438503" y="192881"/>
                </a:cubicBezTo>
                <a:cubicBezTo>
                  <a:pt x="442900" y="196545"/>
                  <a:pt x="448028" y="199231"/>
                  <a:pt x="452791" y="202406"/>
                </a:cubicBezTo>
                <a:cubicBezTo>
                  <a:pt x="464114" y="236376"/>
                  <a:pt x="448058" y="195307"/>
                  <a:pt x="471841" y="230981"/>
                </a:cubicBezTo>
                <a:cubicBezTo>
                  <a:pt x="499411" y="272336"/>
                  <a:pt x="445308" y="213973"/>
                  <a:pt x="490891" y="259556"/>
                </a:cubicBezTo>
                <a:cubicBezTo>
                  <a:pt x="492478" y="264318"/>
                  <a:pt x="492103" y="270293"/>
                  <a:pt x="495653" y="273843"/>
                </a:cubicBezTo>
                <a:cubicBezTo>
                  <a:pt x="510719" y="288909"/>
                  <a:pt x="513919" y="271191"/>
                  <a:pt x="524228" y="264318"/>
                </a:cubicBezTo>
                <a:cubicBezTo>
                  <a:pt x="528405" y="261533"/>
                  <a:pt x="533753" y="261143"/>
                  <a:pt x="538516" y="259556"/>
                </a:cubicBezTo>
                <a:cubicBezTo>
                  <a:pt x="573987" y="235908"/>
                  <a:pt x="530422" y="266301"/>
                  <a:pt x="567091" y="235743"/>
                </a:cubicBezTo>
                <a:cubicBezTo>
                  <a:pt x="571488" y="232079"/>
                  <a:pt x="576616" y="229393"/>
                  <a:pt x="581378" y="226218"/>
                </a:cubicBezTo>
                <a:cubicBezTo>
                  <a:pt x="583575" y="180095"/>
                  <a:pt x="558858" y="134497"/>
                  <a:pt x="600428" y="116681"/>
                </a:cubicBezTo>
                <a:cubicBezTo>
                  <a:pt x="606444" y="114103"/>
                  <a:pt x="613128" y="113506"/>
                  <a:pt x="619478" y="111918"/>
                </a:cubicBezTo>
                <a:cubicBezTo>
                  <a:pt x="641703" y="113506"/>
                  <a:pt x="664624" y="110940"/>
                  <a:pt x="686153" y="116681"/>
                </a:cubicBezTo>
                <a:cubicBezTo>
                  <a:pt x="691004" y="117974"/>
                  <a:pt x="687366" y="127418"/>
                  <a:pt x="690916" y="130968"/>
                </a:cubicBezTo>
                <a:cubicBezTo>
                  <a:pt x="694466" y="134518"/>
                  <a:pt x="700441" y="134143"/>
                  <a:pt x="705203" y="135731"/>
                </a:cubicBezTo>
                <a:cubicBezTo>
                  <a:pt x="706791" y="140493"/>
                  <a:pt x="707721" y="145528"/>
                  <a:pt x="709966" y="150018"/>
                </a:cubicBezTo>
                <a:cubicBezTo>
                  <a:pt x="712526" y="155138"/>
                  <a:pt x="717236" y="159045"/>
                  <a:pt x="719491" y="164306"/>
                </a:cubicBezTo>
                <a:cubicBezTo>
                  <a:pt x="724271" y="175459"/>
                  <a:pt x="721821" y="189671"/>
                  <a:pt x="733778" y="197643"/>
                </a:cubicBezTo>
                <a:cubicBezTo>
                  <a:pt x="739224" y="201274"/>
                  <a:pt x="746534" y="200608"/>
                  <a:pt x="752828" y="202406"/>
                </a:cubicBezTo>
                <a:cubicBezTo>
                  <a:pt x="757655" y="203785"/>
                  <a:pt x="762353" y="205581"/>
                  <a:pt x="767116" y="207168"/>
                </a:cubicBezTo>
                <a:lnTo>
                  <a:pt x="776641" y="235743"/>
                </a:lnTo>
                <a:cubicBezTo>
                  <a:pt x="779816" y="245268"/>
                  <a:pt x="805216" y="245268"/>
                  <a:pt x="805216" y="245268"/>
                </a:cubicBezTo>
                <a:cubicBezTo>
                  <a:pt x="827441" y="243681"/>
                  <a:pt x="850275" y="245910"/>
                  <a:pt x="871891" y="240506"/>
                </a:cubicBezTo>
                <a:cubicBezTo>
                  <a:pt x="877444" y="239118"/>
                  <a:pt x="877369" y="230266"/>
                  <a:pt x="881416" y="226218"/>
                </a:cubicBezTo>
                <a:cubicBezTo>
                  <a:pt x="885463" y="222171"/>
                  <a:pt x="890150" y="218081"/>
                  <a:pt x="895703" y="216693"/>
                </a:cubicBezTo>
                <a:cubicBezTo>
                  <a:pt x="909649" y="213207"/>
                  <a:pt x="924278" y="213518"/>
                  <a:pt x="938566" y="211931"/>
                </a:cubicBezTo>
                <a:cubicBezTo>
                  <a:pt x="950185" y="208057"/>
                  <a:pt x="957909" y="206874"/>
                  <a:pt x="967141" y="197643"/>
                </a:cubicBezTo>
                <a:cubicBezTo>
                  <a:pt x="971188" y="193596"/>
                  <a:pt x="972619" y="187403"/>
                  <a:pt x="976666" y="183356"/>
                </a:cubicBezTo>
                <a:cubicBezTo>
                  <a:pt x="990315" y="169707"/>
                  <a:pt x="989747" y="176815"/>
                  <a:pt x="1005241" y="169068"/>
                </a:cubicBezTo>
                <a:cubicBezTo>
                  <a:pt x="1041259" y="151058"/>
                  <a:pt x="989067" y="163350"/>
                  <a:pt x="1057628" y="154781"/>
                </a:cubicBezTo>
                <a:cubicBezTo>
                  <a:pt x="1089804" y="144055"/>
                  <a:pt x="1054927" y="158930"/>
                  <a:pt x="1081441" y="135731"/>
                </a:cubicBezTo>
                <a:cubicBezTo>
                  <a:pt x="1090056" y="128193"/>
                  <a:pt x="1110016" y="116681"/>
                  <a:pt x="1110016" y="116681"/>
                </a:cubicBezTo>
                <a:cubicBezTo>
                  <a:pt x="1143353" y="118268"/>
                  <a:pt x="1176911" y="117303"/>
                  <a:pt x="1210028" y="121443"/>
                </a:cubicBezTo>
                <a:cubicBezTo>
                  <a:pt x="1215708" y="122153"/>
                  <a:pt x="1219085" y="128643"/>
                  <a:pt x="1224316" y="130968"/>
                </a:cubicBezTo>
                <a:cubicBezTo>
                  <a:pt x="1233491" y="135046"/>
                  <a:pt x="1252891" y="140493"/>
                  <a:pt x="1252891" y="140493"/>
                </a:cubicBezTo>
                <a:cubicBezTo>
                  <a:pt x="1254478" y="145256"/>
                  <a:pt x="1255215" y="150393"/>
                  <a:pt x="1257653" y="154781"/>
                </a:cubicBezTo>
                <a:cubicBezTo>
                  <a:pt x="1257657" y="154788"/>
                  <a:pt x="1281463" y="190496"/>
                  <a:pt x="1286228" y="197643"/>
                </a:cubicBezTo>
                <a:cubicBezTo>
                  <a:pt x="1289403" y="202406"/>
                  <a:pt x="1295753" y="203993"/>
                  <a:pt x="1300516" y="207168"/>
                </a:cubicBezTo>
                <a:cubicBezTo>
                  <a:pt x="1303691" y="211931"/>
                  <a:pt x="1305994" y="217408"/>
                  <a:pt x="1310041" y="221456"/>
                </a:cubicBezTo>
                <a:cubicBezTo>
                  <a:pt x="1314088" y="225503"/>
                  <a:pt x="1320559" y="226673"/>
                  <a:pt x="1324328" y="230981"/>
                </a:cubicBezTo>
                <a:cubicBezTo>
                  <a:pt x="1331866" y="239596"/>
                  <a:pt x="1337028" y="250031"/>
                  <a:pt x="1343378" y="259556"/>
                </a:cubicBezTo>
                <a:cubicBezTo>
                  <a:pt x="1346553" y="264318"/>
                  <a:pt x="1348141" y="270668"/>
                  <a:pt x="1352903" y="273843"/>
                </a:cubicBezTo>
                <a:lnTo>
                  <a:pt x="1367191" y="283368"/>
                </a:lnTo>
                <a:cubicBezTo>
                  <a:pt x="1394754" y="324713"/>
                  <a:pt x="1360186" y="281115"/>
                  <a:pt x="1462441" y="302418"/>
                </a:cubicBezTo>
                <a:cubicBezTo>
                  <a:pt x="1473648" y="304753"/>
                  <a:pt x="1491016" y="321468"/>
                  <a:pt x="1491016" y="321468"/>
                </a:cubicBezTo>
                <a:cubicBezTo>
                  <a:pt x="1502985" y="357379"/>
                  <a:pt x="1485447" y="314508"/>
                  <a:pt x="1510066" y="345281"/>
                </a:cubicBezTo>
                <a:cubicBezTo>
                  <a:pt x="1513202" y="349201"/>
                  <a:pt x="1512043" y="355391"/>
                  <a:pt x="1514828" y="359568"/>
                </a:cubicBezTo>
                <a:cubicBezTo>
                  <a:pt x="1518564" y="365172"/>
                  <a:pt x="1524353" y="369093"/>
                  <a:pt x="1529116" y="373856"/>
                </a:cubicBezTo>
                <a:cubicBezTo>
                  <a:pt x="1538186" y="401069"/>
                  <a:pt x="1526395" y="378392"/>
                  <a:pt x="1548166" y="392906"/>
                </a:cubicBezTo>
                <a:cubicBezTo>
                  <a:pt x="1553770" y="396642"/>
                  <a:pt x="1557279" y="402881"/>
                  <a:pt x="1562453" y="407193"/>
                </a:cubicBezTo>
                <a:cubicBezTo>
                  <a:pt x="1566850" y="410857"/>
                  <a:pt x="1571621" y="414158"/>
                  <a:pt x="1576741" y="416718"/>
                </a:cubicBezTo>
                <a:cubicBezTo>
                  <a:pt x="1581231" y="418963"/>
                  <a:pt x="1586027" y="421046"/>
                  <a:pt x="1591028" y="421481"/>
                </a:cubicBezTo>
                <a:cubicBezTo>
                  <a:pt x="1622698" y="424235"/>
                  <a:pt x="1654528" y="424656"/>
                  <a:pt x="1686278" y="426243"/>
                </a:cubicBezTo>
                <a:cubicBezTo>
                  <a:pt x="1738561" y="422758"/>
                  <a:pt x="1748144" y="437870"/>
                  <a:pt x="1772003" y="407193"/>
                </a:cubicBezTo>
                <a:cubicBezTo>
                  <a:pt x="1779031" y="398157"/>
                  <a:pt x="1784703" y="388143"/>
                  <a:pt x="1791053" y="378618"/>
                </a:cubicBezTo>
                <a:lnTo>
                  <a:pt x="1800578" y="364331"/>
                </a:lnTo>
                <a:cubicBezTo>
                  <a:pt x="1806147" y="355977"/>
                  <a:pt x="1829153" y="354806"/>
                  <a:pt x="1829153" y="354806"/>
                </a:cubicBezTo>
                <a:cubicBezTo>
                  <a:pt x="1841853" y="356393"/>
                  <a:pt x="1855557" y="354370"/>
                  <a:pt x="1867253" y="359568"/>
                </a:cubicBezTo>
                <a:cubicBezTo>
                  <a:pt x="1871841" y="361607"/>
                  <a:pt x="1870637" y="369029"/>
                  <a:pt x="1872016" y="373856"/>
                </a:cubicBezTo>
                <a:cubicBezTo>
                  <a:pt x="1873814" y="380150"/>
                  <a:pt x="1872468" y="387980"/>
                  <a:pt x="1876778" y="392906"/>
                </a:cubicBezTo>
                <a:cubicBezTo>
                  <a:pt x="1890265" y="408320"/>
                  <a:pt x="1902941" y="411152"/>
                  <a:pt x="1919641" y="416718"/>
                </a:cubicBezTo>
                <a:cubicBezTo>
                  <a:pt x="1932815" y="425501"/>
                  <a:pt x="1933138" y="427526"/>
                  <a:pt x="1948216" y="431006"/>
                </a:cubicBezTo>
                <a:cubicBezTo>
                  <a:pt x="1963991" y="434646"/>
                  <a:pt x="1995841" y="440531"/>
                  <a:pt x="1995841" y="440531"/>
                </a:cubicBezTo>
                <a:cubicBezTo>
                  <a:pt x="1997428" y="445293"/>
                  <a:pt x="2001226" y="449837"/>
                  <a:pt x="2000603" y="454818"/>
                </a:cubicBezTo>
                <a:cubicBezTo>
                  <a:pt x="1997158" y="482372"/>
                  <a:pt x="1984357" y="483112"/>
                  <a:pt x="1962503" y="497681"/>
                </a:cubicBezTo>
                <a:lnTo>
                  <a:pt x="1948216" y="507206"/>
                </a:lnTo>
                <a:lnTo>
                  <a:pt x="1933928" y="516731"/>
                </a:lnTo>
                <a:lnTo>
                  <a:pt x="1919641" y="526256"/>
                </a:lnTo>
                <a:lnTo>
                  <a:pt x="1910116" y="554831"/>
                </a:lnTo>
                <a:cubicBezTo>
                  <a:pt x="1903042" y="576052"/>
                  <a:pt x="1917095" y="583077"/>
                  <a:pt x="1924403" y="597693"/>
                </a:cubicBezTo>
                <a:cubicBezTo>
                  <a:pt x="1929286" y="607458"/>
                  <a:pt x="1932116" y="626732"/>
                  <a:pt x="1933928" y="635793"/>
                </a:cubicBezTo>
                <a:cubicBezTo>
                  <a:pt x="1932341" y="640556"/>
                  <a:pt x="1932302" y="646161"/>
                  <a:pt x="1929166" y="650081"/>
                </a:cubicBezTo>
                <a:cubicBezTo>
                  <a:pt x="1925590" y="654551"/>
                  <a:pt x="1919275" y="655942"/>
                  <a:pt x="1914878" y="659606"/>
                </a:cubicBezTo>
                <a:cubicBezTo>
                  <a:pt x="1909704" y="663918"/>
                  <a:pt x="1906195" y="670157"/>
                  <a:pt x="1900591" y="673893"/>
                </a:cubicBezTo>
                <a:cubicBezTo>
                  <a:pt x="1896414" y="676678"/>
                  <a:pt x="1890793" y="676411"/>
                  <a:pt x="1886303" y="678656"/>
                </a:cubicBezTo>
                <a:cubicBezTo>
                  <a:pt x="1875602" y="684007"/>
                  <a:pt x="1865250" y="693442"/>
                  <a:pt x="1857728" y="702468"/>
                </a:cubicBezTo>
                <a:cubicBezTo>
                  <a:pt x="1854064" y="706865"/>
                  <a:pt x="1852511" y="712987"/>
                  <a:pt x="1848203" y="716756"/>
                </a:cubicBezTo>
                <a:cubicBezTo>
                  <a:pt x="1839588" y="724294"/>
                  <a:pt x="1819628" y="735806"/>
                  <a:pt x="1819628" y="735806"/>
                </a:cubicBezTo>
                <a:cubicBezTo>
                  <a:pt x="1818041" y="740568"/>
                  <a:pt x="1818416" y="746543"/>
                  <a:pt x="1814866" y="750093"/>
                </a:cubicBezTo>
                <a:cubicBezTo>
                  <a:pt x="1811316" y="753643"/>
                  <a:pt x="1803496" y="750771"/>
                  <a:pt x="1800578" y="754856"/>
                </a:cubicBezTo>
                <a:cubicBezTo>
                  <a:pt x="1794742" y="763026"/>
                  <a:pt x="1794228" y="773906"/>
                  <a:pt x="1791053" y="783431"/>
                </a:cubicBezTo>
                <a:cubicBezTo>
                  <a:pt x="1784480" y="803149"/>
                  <a:pt x="1789076" y="793540"/>
                  <a:pt x="1776766" y="812006"/>
                </a:cubicBezTo>
                <a:cubicBezTo>
                  <a:pt x="1775178" y="818356"/>
                  <a:pt x="1773079" y="824600"/>
                  <a:pt x="1772003" y="831056"/>
                </a:cubicBezTo>
                <a:cubicBezTo>
                  <a:pt x="1760854" y="897948"/>
                  <a:pt x="1773197" y="845336"/>
                  <a:pt x="1762478" y="888206"/>
                </a:cubicBezTo>
                <a:cubicBezTo>
                  <a:pt x="1757191" y="930505"/>
                  <a:pt x="1753432" y="939970"/>
                  <a:pt x="1762478" y="988218"/>
                </a:cubicBezTo>
                <a:cubicBezTo>
                  <a:pt x="1763533" y="993844"/>
                  <a:pt x="1767240" y="999331"/>
                  <a:pt x="1772003" y="1002506"/>
                </a:cubicBezTo>
                <a:cubicBezTo>
                  <a:pt x="1777449" y="1006137"/>
                  <a:pt x="1784703" y="1005681"/>
                  <a:pt x="1791053" y="1007268"/>
                </a:cubicBezTo>
                <a:cubicBezTo>
                  <a:pt x="1795816" y="1010443"/>
                  <a:pt x="1800944" y="1013129"/>
                  <a:pt x="1805341" y="1016793"/>
                </a:cubicBezTo>
                <a:cubicBezTo>
                  <a:pt x="1822125" y="1030780"/>
                  <a:pt x="1825405" y="1039747"/>
                  <a:pt x="1838678" y="1059656"/>
                </a:cubicBezTo>
                <a:cubicBezTo>
                  <a:pt x="1850988" y="1078121"/>
                  <a:pt x="1846393" y="1068512"/>
                  <a:pt x="1852966" y="1088231"/>
                </a:cubicBezTo>
                <a:cubicBezTo>
                  <a:pt x="1844634" y="1121556"/>
                  <a:pt x="1854823" y="1094688"/>
                  <a:pt x="1833916" y="1121568"/>
                </a:cubicBezTo>
                <a:cubicBezTo>
                  <a:pt x="1826888" y="1130604"/>
                  <a:pt x="1821216" y="1140618"/>
                  <a:pt x="1814866" y="1150143"/>
                </a:cubicBezTo>
                <a:lnTo>
                  <a:pt x="1795816" y="1178718"/>
                </a:lnTo>
                <a:cubicBezTo>
                  <a:pt x="1792080" y="1184322"/>
                  <a:pt x="1787416" y="1189735"/>
                  <a:pt x="1781528" y="1193006"/>
                </a:cubicBezTo>
                <a:cubicBezTo>
                  <a:pt x="1772751" y="1197882"/>
                  <a:pt x="1752953" y="1202531"/>
                  <a:pt x="1752953" y="1202531"/>
                </a:cubicBezTo>
                <a:cubicBezTo>
                  <a:pt x="1742419" y="1213065"/>
                  <a:pt x="1735773" y="1217843"/>
                  <a:pt x="1729141" y="1231106"/>
                </a:cubicBezTo>
                <a:cubicBezTo>
                  <a:pt x="1726896" y="1235596"/>
                  <a:pt x="1727514" y="1241473"/>
                  <a:pt x="1724378" y="1245393"/>
                </a:cubicBezTo>
                <a:cubicBezTo>
                  <a:pt x="1720802" y="1249862"/>
                  <a:pt x="1714853" y="1251743"/>
                  <a:pt x="1710091" y="1254918"/>
                </a:cubicBezTo>
                <a:cubicBezTo>
                  <a:pt x="1702800" y="1276789"/>
                  <a:pt x="1704538" y="1287098"/>
                  <a:pt x="1662466" y="1264443"/>
                </a:cubicBezTo>
                <a:cubicBezTo>
                  <a:pt x="1649162" y="1257279"/>
                  <a:pt x="1643296" y="1235507"/>
                  <a:pt x="1638653" y="1221581"/>
                </a:cubicBezTo>
                <a:cubicBezTo>
                  <a:pt x="1633891" y="1223168"/>
                  <a:pt x="1628543" y="1223558"/>
                  <a:pt x="1624366" y="1226343"/>
                </a:cubicBezTo>
                <a:cubicBezTo>
                  <a:pt x="1592775" y="1247404"/>
                  <a:pt x="1626947" y="1234579"/>
                  <a:pt x="1595791" y="1250156"/>
                </a:cubicBezTo>
                <a:cubicBezTo>
                  <a:pt x="1589431" y="1253336"/>
                  <a:pt x="1567940" y="1258462"/>
                  <a:pt x="1562453" y="1259681"/>
                </a:cubicBezTo>
                <a:cubicBezTo>
                  <a:pt x="1554551" y="1261437"/>
                  <a:pt x="1546543" y="1262687"/>
                  <a:pt x="1538641" y="1264443"/>
                </a:cubicBezTo>
                <a:cubicBezTo>
                  <a:pt x="1532251" y="1265863"/>
                  <a:pt x="1526071" y="1268280"/>
                  <a:pt x="1519591" y="1269206"/>
                </a:cubicBezTo>
                <a:cubicBezTo>
                  <a:pt x="1503797" y="1271462"/>
                  <a:pt x="1487841" y="1272381"/>
                  <a:pt x="1471966" y="1273968"/>
                </a:cubicBezTo>
                <a:lnTo>
                  <a:pt x="1371953" y="1264443"/>
                </a:lnTo>
                <a:cubicBezTo>
                  <a:pt x="1362371" y="1263245"/>
                  <a:pt x="1352903" y="1261268"/>
                  <a:pt x="1343378" y="1259681"/>
                </a:cubicBezTo>
                <a:cubicBezTo>
                  <a:pt x="1338616" y="1258093"/>
                  <a:pt x="1333752" y="1253054"/>
                  <a:pt x="1329091" y="1254918"/>
                </a:cubicBezTo>
                <a:cubicBezTo>
                  <a:pt x="1314803" y="1260633"/>
                  <a:pt x="1315053" y="1306507"/>
                  <a:pt x="1314803" y="1307306"/>
                </a:cubicBezTo>
                <a:cubicBezTo>
                  <a:pt x="1310568" y="1320859"/>
                  <a:pt x="1302103" y="1332706"/>
                  <a:pt x="1295753" y="1345406"/>
                </a:cubicBezTo>
                <a:cubicBezTo>
                  <a:pt x="1293508" y="1349896"/>
                  <a:pt x="1292370" y="1354866"/>
                  <a:pt x="1290991" y="1359693"/>
                </a:cubicBezTo>
                <a:cubicBezTo>
                  <a:pt x="1281498" y="1392918"/>
                  <a:pt x="1290827" y="1365195"/>
                  <a:pt x="1281466" y="1407318"/>
                </a:cubicBezTo>
                <a:cubicBezTo>
                  <a:pt x="1280377" y="1412219"/>
                  <a:pt x="1278291" y="1416843"/>
                  <a:pt x="1276703" y="1421606"/>
                </a:cubicBezTo>
                <a:cubicBezTo>
                  <a:pt x="1275116" y="1512093"/>
                  <a:pt x="1274859" y="1602614"/>
                  <a:pt x="1271941" y="1693068"/>
                </a:cubicBezTo>
                <a:cubicBezTo>
                  <a:pt x="1271487" y="1707152"/>
                  <a:pt x="1267828" y="1720993"/>
                  <a:pt x="1257653" y="1731168"/>
                </a:cubicBezTo>
                <a:cubicBezTo>
                  <a:pt x="1253606" y="1735215"/>
                  <a:pt x="1248128" y="1737518"/>
                  <a:pt x="1243366" y="1740693"/>
                </a:cubicBezTo>
                <a:cubicBezTo>
                  <a:pt x="1238603" y="1737518"/>
                  <a:pt x="1234198" y="1733728"/>
                  <a:pt x="1229078" y="1731168"/>
                </a:cubicBezTo>
                <a:cubicBezTo>
                  <a:pt x="1224588" y="1728923"/>
                  <a:pt x="1218711" y="1729542"/>
                  <a:pt x="1214791" y="1726406"/>
                </a:cubicBezTo>
                <a:cubicBezTo>
                  <a:pt x="1210321" y="1722830"/>
                  <a:pt x="1208441" y="1716881"/>
                  <a:pt x="1205266" y="1712118"/>
                </a:cubicBezTo>
                <a:cubicBezTo>
                  <a:pt x="1195583" y="1663707"/>
                  <a:pt x="1210623" y="1703069"/>
                  <a:pt x="1186216" y="1683543"/>
                </a:cubicBezTo>
                <a:cubicBezTo>
                  <a:pt x="1181747" y="1679967"/>
                  <a:pt x="1181545" y="1672289"/>
                  <a:pt x="1176691" y="1669256"/>
                </a:cubicBezTo>
                <a:cubicBezTo>
                  <a:pt x="1168177" y="1663935"/>
                  <a:pt x="1148116" y="1659731"/>
                  <a:pt x="1148116" y="1659731"/>
                </a:cubicBezTo>
                <a:lnTo>
                  <a:pt x="1105253" y="1631156"/>
                </a:lnTo>
                <a:cubicBezTo>
                  <a:pt x="1085679" y="1618107"/>
                  <a:pt x="1078605" y="1605472"/>
                  <a:pt x="1067153" y="1588293"/>
                </a:cubicBezTo>
                <a:cubicBezTo>
                  <a:pt x="1045634" y="1523735"/>
                  <a:pt x="1069993" y="1602492"/>
                  <a:pt x="1048103" y="1493043"/>
                </a:cubicBezTo>
                <a:cubicBezTo>
                  <a:pt x="1041753" y="1461293"/>
                  <a:pt x="1045722" y="1466849"/>
                  <a:pt x="1024291" y="1459706"/>
                </a:cubicBezTo>
                <a:cubicBezTo>
                  <a:pt x="1011591" y="1461293"/>
                  <a:pt x="998539" y="1461101"/>
                  <a:pt x="986191" y="1464468"/>
                </a:cubicBezTo>
                <a:cubicBezTo>
                  <a:pt x="980669" y="1465974"/>
                  <a:pt x="977626" y="1473866"/>
                  <a:pt x="971903" y="1473993"/>
                </a:cubicBezTo>
                <a:lnTo>
                  <a:pt x="771878" y="1469231"/>
                </a:lnTo>
                <a:cubicBezTo>
                  <a:pt x="750043" y="1436479"/>
                  <a:pt x="756448" y="1451516"/>
                  <a:pt x="748066" y="1426368"/>
                </a:cubicBezTo>
                <a:cubicBezTo>
                  <a:pt x="739673" y="1427207"/>
                  <a:pt x="697151" y="1429139"/>
                  <a:pt x="681391" y="1435893"/>
                </a:cubicBezTo>
                <a:cubicBezTo>
                  <a:pt x="676130" y="1438148"/>
                  <a:pt x="672334" y="1443093"/>
                  <a:pt x="667103" y="1445418"/>
                </a:cubicBezTo>
                <a:cubicBezTo>
                  <a:pt x="657928" y="1449496"/>
                  <a:pt x="647508" y="1450453"/>
                  <a:pt x="638528" y="1454943"/>
                </a:cubicBezTo>
                <a:cubicBezTo>
                  <a:pt x="632178" y="1458118"/>
                  <a:pt x="625642" y="1460946"/>
                  <a:pt x="619478" y="1464468"/>
                </a:cubicBezTo>
                <a:cubicBezTo>
                  <a:pt x="614508" y="1467308"/>
                  <a:pt x="610310" y="1471433"/>
                  <a:pt x="605191" y="1473993"/>
                </a:cubicBezTo>
                <a:cubicBezTo>
                  <a:pt x="598356" y="1477411"/>
                  <a:pt x="577961" y="1481991"/>
                  <a:pt x="571853" y="1483518"/>
                </a:cubicBezTo>
                <a:cubicBezTo>
                  <a:pt x="562153" y="1481902"/>
                  <a:pt x="536778" y="1481690"/>
                  <a:pt x="528991" y="1469231"/>
                </a:cubicBezTo>
                <a:cubicBezTo>
                  <a:pt x="523670" y="1460717"/>
                  <a:pt x="528991" y="1443831"/>
                  <a:pt x="519466" y="1440656"/>
                </a:cubicBezTo>
                <a:cubicBezTo>
                  <a:pt x="468250" y="1423584"/>
                  <a:pt x="500909" y="1431799"/>
                  <a:pt x="419453" y="1426368"/>
                </a:cubicBezTo>
                <a:lnTo>
                  <a:pt x="390878" y="1416843"/>
                </a:lnTo>
                <a:cubicBezTo>
                  <a:pt x="386116" y="1415256"/>
                  <a:pt x="381461" y="1413299"/>
                  <a:pt x="376591" y="1412081"/>
                </a:cubicBezTo>
                <a:cubicBezTo>
                  <a:pt x="370241" y="1410493"/>
                  <a:pt x="363835" y="1409116"/>
                  <a:pt x="357541" y="1407318"/>
                </a:cubicBezTo>
                <a:cubicBezTo>
                  <a:pt x="309714" y="1393653"/>
                  <a:pt x="383756" y="1412683"/>
                  <a:pt x="324203" y="1397793"/>
                </a:cubicBezTo>
                <a:cubicBezTo>
                  <a:pt x="309916" y="1399381"/>
                  <a:pt x="294979" y="1398010"/>
                  <a:pt x="281341" y="1402556"/>
                </a:cubicBezTo>
                <a:cubicBezTo>
                  <a:pt x="267059" y="1407317"/>
                  <a:pt x="252763" y="1423989"/>
                  <a:pt x="238478" y="1431131"/>
                </a:cubicBezTo>
                <a:cubicBezTo>
                  <a:pt x="232128" y="1434306"/>
                  <a:pt x="225516" y="1437003"/>
                  <a:pt x="219428" y="1440656"/>
                </a:cubicBezTo>
                <a:cubicBezTo>
                  <a:pt x="209612" y="1446546"/>
                  <a:pt x="190853" y="1459706"/>
                  <a:pt x="190853" y="1459706"/>
                </a:cubicBezTo>
                <a:cubicBezTo>
                  <a:pt x="186091" y="1456531"/>
                  <a:pt x="180142" y="1454650"/>
                  <a:pt x="176566" y="1450181"/>
                </a:cubicBezTo>
                <a:cubicBezTo>
                  <a:pt x="166512" y="1452033"/>
                  <a:pt x="159103" y="1487487"/>
                  <a:pt x="143228" y="1493043"/>
                </a:cubicBezTo>
                <a:cubicBezTo>
                  <a:pt x="127353" y="1498599"/>
                  <a:pt x="95868" y="1482195"/>
                  <a:pt x="81316" y="1483518"/>
                </a:cubicBezTo>
                <a:cubicBezTo>
                  <a:pt x="68616" y="1481931"/>
                  <a:pt x="55099" y="1483509"/>
                  <a:pt x="43216" y="1478756"/>
                </a:cubicBezTo>
                <a:cubicBezTo>
                  <a:pt x="37901" y="1476630"/>
                  <a:pt x="37738" y="1468515"/>
                  <a:pt x="33691" y="1464468"/>
                </a:cubicBezTo>
                <a:cubicBezTo>
                  <a:pt x="29644" y="1460421"/>
                  <a:pt x="24166" y="1458118"/>
                  <a:pt x="19403" y="1454943"/>
                </a:cubicBezTo>
                <a:cubicBezTo>
                  <a:pt x="20991" y="1443831"/>
                  <a:pt x="19607" y="1431864"/>
                  <a:pt x="24166" y="1421606"/>
                </a:cubicBezTo>
                <a:cubicBezTo>
                  <a:pt x="26491" y="1416376"/>
                  <a:pt x="34406" y="1416128"/>
                  <a:pt x="38453" y="1412081"/>
                </a:cubicBezTo>
                <a:cubicBezTo>
                  <a:pt x="42500" y="1408033"/>
                  <a:pt x="44803" y="1402556"/>
                  <a:pt x="47978" y="1397793"/>
                </a:cubicBezTo>
                <a:cubicBezTo>
                  <a:pt x="46391" y="1386681"/>
                  <a:pt x="45740" y="1375394"/>
                  <a:pt x="43216" y="1364456"/>
                </a:cubicBezTo>
                <a:cubicBezTo>
                  <a:pt x="40958" y="1354673"/>
                  <a:pt x="33691" y="1335881"/>
                  <a:pt x="33691" y="1335881"/>
                </a:cubicBezTo>
                <a:cubicBezTo>
                  <a:pt x="35278" y="1321593"/>
                  <a:pt x="36090" y="1307198"/>
                  <a:pt x="38453" y="1293018"/>
                </a:cubicBezTo>
                <a:cubicBezTo>
                  <a:pt x="39278" y="1288066"/>
                  <a:pt x="40431" y="1282908"/>
                  <a:pt x="43216" y="1278731"/>
                </a:cubicBezTo>
                <a:cubicBezTo>
                  <a:pt x="46952" y="1273127"/>
                  <a:pt x="52741" y="1269206"/>
                  <a:pt x="57503" y="1264443"/>
                </a:cubicBezTo>
                <a:cubicBezTo>
                  <a:pt x="59091" y="1259681"/>
                  <a:pt x="58716" y="1253706"/>
                  <a:pt x="62266" y="1250156"/>
                </a:cubicBezTo>
                <a:cubicBezTo>
                  <a:pt x="65816" y="1246606"/>
                  <a:pt x="72063" y="1247638"/>
                  <a:pt x="76553" y="1245393"/>
                </a:cubicBezTo>
                <a:cubicBezTo>
                  <a:pt x="81673" y="1242833"/>
                  <a:pt x="86078" y="1239043"/>
                  <a:pt x="90841" y="1235868"/>
                </a:cubicBezTo>
                <a:cubicBezTo>
                  <a:pt x="97929" y="1214603"/>
                  <a:pt x="99049" y="1218341"/>
                  <a:pt x="90841" y="1188243"/>
                </a:cubicBezTo>
                <a:cubicBezTo>
                  <a:pt x="88973" y="1181394"/>
                  <a:pt x="86336" y="1174213"/>
                  <a:pt x="81316" y="1169193"/>
                </a:cubicBezTo>
                <a:cubicBezTo>
                  <a:pt x="77766" y="1165643"/>
                  <a:pt x="71791" y="1166018"/>
                  <a:pt x="67028" y="1164431"/>
                </a:cubicBezTo>
                <a:cubicBezTo>
                  <a:pt x="44803" y="1131094"/>
                  <a:pt x="57503" y="1142206"/>
                  <a:pt x="33691" y="1126331"/>
                </a:cubicBezTo>
                <a:cubicBezTo>
                  <a:pt x="11856" y="1093579"/>
                  <a:pt x="18261" y="1108616"/>
                  <a:pt x="9878" y="1083468"/>
                </a:cubicBezTo>
                <a:cubicBezTo>
                  <a:pt x="16886" y="1048431"/>
                  <a:pt x="7906" y="1064146"/>
                  <a:pt x="43216" y="1040606"/>
                </a:cubicBezTo>
                <a:lnTo>
                  <a:pt x="57503" y="1031081"/>
                </a:lnTo>
                <a:cubicBezTo>
                  <a:pt x="59091" y="1026318"/>
                  <a:pt x="60021" y="1021283"/>
                  <a:pt x="62266" y="1016793"/>
                </a:cubicBezTo>
                <a:cubicBezTo>
                  <a:pt x="64826" y="1011674"/>
                  <a:pt x="71081" y="1008185"/>
                  <a:pt x="71791" y="1002506"/>
                </a:cubicBezTo>
                <a:cubicBezTo>
                  <a:pt x="72795" y="994474"/>
                  <a:pt x="69158" y="986503"/>
                  <a:pt x="67028" y="978693"/>
                </a:cubicBezTo>
                <a:cubicBezTo>
                  <a:pt x="52662" y="926020"/>
                  <a:pt x="64464" y="973565"/>
                  <a:pt x="38453" y="921543"/>
                </a:cubicBezTo>
                <a:cubicBezTo>
                  <a:pt x="26368" y="897374"/>
                  <a:pt x="32866" y="908400"/>
                  <a:pt x="19403" y="888206"/>
                </a:cubicBezTo>
                <a:cubicBezTo>
                  <a:pt x="14641" y="873919"/>
                  <a:pt x="11466" y="873918"/>
                  <a:pt x="19403" y="859631"/>
                </a:cubicBezTo>
                <a:cubicBezTo>
                  <a:pt x="24962" y="849624"/>
                  <a:pt x="38453" y="831056"/>
                  <a:pt x="38453" y="831056"/>
                </a:cubicBezTo>
                <a:cubicBezTo>
                  <a:pt x="35732" y="817449"/>
                  <a:pt x="32966" y="801654"/>
                  <a:pt x="28928" y="788193"/>
                </a:cubicBezTo>
                <a:cubicBezTo>
                  <a:pt x="26043" y="778576"/>
                  <a:pt x="22578" y="769143"/>
                  <a:pt x="19403" y="759618"/>
                </a:cubicBezTo>
                <a:cubicBezTo>
                  <a:pt x="15783" y="748758"/>
                  <a:pt x="353" y="731043"/>
                  <a:pt x="353" y="731043"/>
                </a:cubicBezTo>
                <a:cubicBezTo>
                  <a:pt x="1941" y="711993"/>
                  <a:pt x="0" y="692312"/>
                  <a:pt x="5116" y="673893"/>
                </a:cubicBezTo>
                <a:cubicBezTo>
                  <a:pt x="8180" y="662863"/>
                  <a:pt x="24166" y="645318"/>
                  <a:pt x="24166" y="645318"/>
                </a:cubicBezTo>
                <a:cubicBezTo>
                  <a:pt x="25753" y="640556"/>
                  <a:pt x="26683" y="635521"/>
                  <a:pt x="28928" y="631031"/>
                </a:cubicBezTo>
                <a:cubicBezTo>
                  <a:pt x="31488" y="625911"/>
                  <a:pt x="36128" y="621974"/>
                  <a:pt x="38453" y="616743"/>
                </a:cubicBezTo>
                <a:cubicBezTo>
                  <a:pt x="55157" y="579159"/>
                  <a:pt x="36563" y="595778"/>
                  <a:pt x="62266" y="578643"/>
                </a:cubicBezTo>
                <a:cubicBezTo>
                  <a:pt x="63853" y="573881"/>
                  <a:pt x="63478" y="567906"/>
                  <a:pt x="67028" y="564356"/>
                </a:cubicBezTo>
                <a:cubicBezTo>
                  <a:pt x="70578" y="560806"/>
                  <a:pt x="76826" y="561838"/>
                  <a:pt x="81316" y="559593"/>
                </a:cubicBezTo>
                <a:cubicBezTo>
                  <a:pt x="86435" y="557033"/>
                  <a:pt x="89927" y="550808"/>
                  <a:pt x="95603" y="550068"/>
                </a:cubicBezTo>
                <a:cubicBezTo>
                  <a:pt x="127126" y="545956"/>
                  <a:pt x="159103" y="546893"/>
                  <a:pt x="190853" y="545306"/>
                </a:cubicBezTo>
                <a:cubicBezTo>
                  <a:pt x="195616" y="543718"/>
                  <a:pt x="200752" y="542981"/>
                  <a:pt x="205141" y="540543"/>
                </a:cubicBezTo>
                <a:cubicBezTo>
                  <a:pt x="215148" y="534984"/>
                  <a:pt x="233716" y="521493"/>
                  <a:pt x="233716" y="521493"/>
                </a:cubicBezTo>
                <a:cubicBezTo>
                  <a:pt x="238253" y="507881"/>
                  <a:pt x="240252" y="503100"/>
                  <a:pt x="243241" y="488156"/>
                </a:cubicBezTo>
                <a:cubicBezTo>
                  <a:pt x="245135" y="478687"/>
                  <a:pt x="246416" y="469106"/>
                  <a:pt x="248003" y="459581"/>
                </a:cubicBezTo>
                <a:cubicBezTo>
                  <a:pt x="246416" y="438943"/>
                  <a:pt x="245808" y="418207"/>
                  <a:pt x="243241" y="397668"/>
                </a:cubicBezTo>
                <a:cubicBezTo>
                  <a:pt x="242618" y="392687"/>
                  <a:pt x="241263" y="387558"/>
                  <a:pt x="238478" y="383381"/>
                </a:cubicBezTo>
                <a:cubicBezTo>
                  <a:pt x="234742" y="377777"/>
                  <a:pt x="228953" y="373856"/>
                  <a:pt x="224191" y="369093"/>
                </a:cubicBezTo>
                <a:cubicBezTo>
                  <a:pt x="219228" y="354205"/>
                  <a:pt x="214413" y="335588"/>
                  <a:pt x="200378" y="326231"/>
                </a:cubicBezTo>
                <a:lnTo>
                  <a:pt x="186091" y="316706"/>
                </a:lnTo>
                <a:cubicBezTo>
                  <a:pt x="184503" y="311943"/>
                  <a:pt x="184878" y="305968"/>
                  <a:pt x="181328" y="302418"/>
                </a:cubicBezTo>
                <a:cubicBezTo>
                  <a:pt x="177778" y="298868"/>
                  <a:pt x="171531" y="299901"/>
                  <a:pt x="167041" y="297656"/>
                </a:cubicBezTo>
                <a:cubicBezTo>
                  <a:pt x="161921" y="295096"/>
                  <a:pt x="157516" y="291306"/>
                  <a:pt x="152753" y="288131"/>
                </a:cubicBezTo>
                <a:cubicBezTo>
                  <a:pt x="139433" y="248166"/>
                  <a:pt x="144912" y="270452"/>
                  <a:pt x="152753" y="188118"/>
                </a:cubicBezTo>
                <a:cubicBezTo>
                  <a:pt x="153229" y="183121"/>
                  <a:pt x="154380" y="177751"/>
                  <a:pt x="157516" y="173831"/>
                </a:cubicBezTo>
                <a:cubicBezTo>
                  <a:pt x="161092" y="169362"/>
                  <a:pt x="167041" y="167481"/>
                  <a:pt x="171803" y="164306"/>
                </a:cubicBezTo>
                <a:cubicBezTo>
                  <a:pt x="182195" y="133131"/>
                  <a:pt x="167762" y="163729"/>
                  <a:pt x="190853" y="145256"/>
                </a:cubicBezTo>
                <a:cubicBezTo>
                  <a:pt x="221626" y="120637"/>
                  <a:pt x="178755" y="138175"/>
                  <a:pt x="214666" y="126206"/>
                </a:cubicBezTo>
                <a:cubicBezTo>
                  <a:pt x="219428" y="123031"/>
                  <a:pt x="225377" y="121150"/>
                  <a:pt x="228953" y="116681"/>
                </a:cubicBezTo>
                <a:cubicBezTo>
                  <a:pt x="232089" y="112761"/>
                  <a:pt x="231471" y="106883"/>
                  <a:pt x="233716" y="102393"/>
                </a:cubicBezTo>
                <a:cubicBezTo>
                  <a:pt x="236276" y="97274"/>
                  <a:pt x="240066" y="92868"/>
                  <a:pt x="243241" y="88106"/>
                </a:cubicBezTo>
                <a:cubicBezTo>
                  <a:pt x="258993" y="40843"/>
                  <a:pt x="232566" y="113035"/>
                  <a:pt x="262291" y="59531"/>
                </a:cubicBezTo>
                <a:cubicBezTo>
                  <a:pt x="274080" y="38311"/>
                  <a:pt x="265988" y="32021"/>
                  <a:pt x="281341" y="16668"/>
                </a:cubicBezTo>
                <a:cubicBezTo>
                  <a:pt x="283851" y="14158"/>
                  <a:pt x="290072" y="0"/>
                  <a:pt x="295628" y="2381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Өскемен</a:t>
            </a: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38" name="Freeform 40">
            <a:extLst>
              <a:ext uri="{FF2B5EF4-FFF2-40B4-BE49-F238E27FC236}">
                <a16:creationId xmlns="" xmlns:a16="http://schemas.microsoft.com/office/drawing/2014/main" id="{E82833AD-8533-40E0-96A7-C3B3E6AF19F7}"/>
              </a:ext>
            </a:extLst>
          </p:cNvPr>
          <p:cNvSpPr/>
          <p:nvPr userDrawn="1"/>
        </p:nvSpPr>
        <p:spPr bwMode="auto">
          <a:xfrm>
            <a:off x="8726458" y="3543360"/>
            <a:ext cx="2083179" cy="1554162"/>
          </a:xfrm>
          <a:custGeom>
            <a:avLst/>
            <a:gdLst>
              <a:gd name="connsiteX0" fmla="*/ 726463 w 1893275"/>
              <a:gd name="connsiteY0" fmla="*/ 47625 h 1428151"/>
              <a:gd name="connsiteX1" fmla="*/ 764563 w 1893275"/>
              <a:gd name="connsiteY1" fmla="*/ 38100 h 1428151"/>
              <a:gd name="connsiteX2" fmla="*/ 778850 w 1893275"/>
              <a:gd name="connsiteY2" fmla="*/ 28575 h 1428151"/>
              <a:gd name="connsiteX3" fmla="*/ 821713 w 1893275"/>
              <a:gd name="connsiteY3" fmla="*/ 14288 h 1428151"/>
              <a:gd name="connsiteX4" fmla="*/ 850288 w 1893275"/>
              <a:gd name="connsiteY4" fmla="*/ 9525 h 1428151"/>
              <a:gd name="connsiteX5" fmla="*/ 864575 w 1893275"/>
              <a:gd name="connsiteY5" fmla="*/ 4763 h 1428151"/>
              <a:gd name="connsiteX6" fmla="*/ 883625 w 1893275"/>
              <a:gd name="connsiteY6" fmla="*/ 0 h 1428151"/>
              <a:gd name="connsiteX7" fmla="*/ 936013 w 1893275"/>
              <a:gd name="connsiteY7" fmla="*/ 4763 h 1428151"/>
              <a:gd name="connsiteX8" fmla="*/ 988400 w 1893275"/>
              <a:gd name="connsiteY8" fmla="*/ 14288 h 1428151"/>
              <a:gd name="connsiteX9" fmla="*/ 1064600 w 1893275"/>
              <a:gd name="connsiteY9" fmla="*/ 23813 h 1428151"/>
              <a:gd name="connsiteX10" fmla="*/ 1078888 w 1893275"/>
              <a:gd name="connsiteY10" fmla="*/ 28575 h 1428151"/>
              <a:gd name="connsiteX11" fmla="*/ 1102700 w 1893275"/>
              <a:gd name="connsiteY11" fmla="*/ 61913 h 1428151"/>
              <a:gd name="connsiteX12" fmla="*/ 1169375 w 1893275"/>
              <a:gd name="connsiteY12" fmla="*/ 57150 h 1428151"/>
              <a:gd name="connsiteX13" fmla="*/ 1197950 w 1893275"/>
              <a:gd name="connsiteY13" fmla="*/ 47625 h 1428151"/>
              <a:gd name="connsiteX14" fmla="*/ 1212238 w 1893275"/>
              <a:gd name="connsiteY14" fmla="*/ 42863 h 1428151"/>
              <a:gd name="connsiteX15" fmla="*/ 1240813 w 1893275"/>
              <a:gd name="connsiteY15" fmla="*/ 33338 h 1428151"/>
              <a:gd name="connsiteX16" fmla="*/ 1255100 w 1893275"/>
              <a:gd name="connsiteY16" fmla="*/ 28575 h 1428151"/>
              <a:gd name="connsiteX17" fmla="*/ 1288438 w 1893275"/>
              <a:gd name="connsiteY17" fmla="*/ 19050 h 1428151"/>
              <a:gd name="connsiteX18" fmla="*/ 1307488 w 1893275"/>
              <a:gd name="connsiteY18" fmla="*/ 23813 h 1428151"/>
              <a:gd name="connsiteX19" fmla="*/ 1340825 w 1893275"/>
              <a:gd name="connsiteY19" fmla="*/ 61913 h 1428151"/>
              <a:gd name="connsiteX20" fmla="*/ 1355113 w 1893275"/>
              <a:gd name="connsiteY20" fmla="*/ 66675 h 1428151"/>
              <a:gd name="connsiteX21" fmla="*/ 1569425 w 1893275"/>
              <a:gd name="connsiteY21" fmla="*/ 61913 h 1428151"/>
              <a:gd name="connsiteX22" fmla="*/ 1588475 w 1893275"/>
              <a:gd name="connsiteY22" fmla="*/ 66675 h 1428151"/>
              <a:gd name="connsiteX23" fmla="*/ 1593238 w 1893275"/>
              <a:gd name="connsiteY23" fmla="*/ 80963 h 1428151"/>
              <a:gd name="connsiteX24" fmla="*/ 1602763 w 1893275"/>
              <a:gd name="connsiteY24" fmla="*/ 95250 h 1428151"/>
              <a:gd name="connsiteX25" fmla="*/ 1607525 w 1893275"/>
              <a:gd name="connsiteY25" fmla="*/ 109538 h 1428151"/>
              <a:gd name="connsiteX26" fmla="*/ 1612288 w 1893275"/>
              <a:gd name="connsiteY26" fmla="*/ 157163 h 1428151"/>
              <a:gd name="connsiteX27" fmla="*/ 1626575 w 1893275"/>
              <a:gd name="connsiteY27" fmla="*/ 171450 h 1428151"/>
              <a:gd name="connsiteX28" fmla="*/ 1650388 w 1893275"/>
              <a:gd name="connsiteY28" fmla="*/ 195263 h 1428151"/>
              <a:gd name="connsiteX29" fmla="*/ 1669438 w 1893275"/>
              <a:gd name="connsiteY29" fmla="*/ 223838 h 1428151"/>
              <a:gd name="connsiteX30" fmla="*/ 1678963 w 1893275"/>
              <a:gd name="connsiteY30" fmla="*/ 242888 h 1428151"/>
              <a:gd name="connsiteX31" fmla="*/ 1693250 w 1893275"/>
              <a:gd name="connsiteY31" fmla="*/ 247650 h 1428151"/>
              <a:gd name="connsiteX32" fmla="*/ 1736113 w 1893275"/>
              <a:gd name="connsiteY32" fmla="*/ 271463 h 1428151"/>
              <a:gd name="connsiteX33" fmla="*/ 1750400 w 1893275"/>
              <a:gd name="connsiteY33" fmla="*/ 280988 h 1428151"/>
              <a:gd name="connsiteX34" fmla="*/ 1764688 w 1893275"/>
              <a:gd name="connsiteY34" fmla="*/ 285750 h 1428151"/>
              <a:gd name="connsiteX35" fmla="*/ 1807550 w 1893275"/>
              <a:gd name="connsiteY35" fmla="*/ 309563 h 1428151"/>
              <a:gd name="connsiteX36" fmla="*/ 1817075 w 1893275"/>
              <a:gd name="connsiteY36" fmla="*/ 323850 h 1428151"/>
              <a:gd name="connsiteX37" fmla="*/ 1821838 w 1893275"/>
              <a:gd name="connsiteY37" fmla="*/ 376238 h 1428151"/>
              <a:gd name="connsiteX38" fmla="*/ 1878988 w 1893275"/>
              <a:gd name="connsiteY38" fmla="*/ 381000 h 1428151"/>
              <a:gd name="connsiteX39" fmla="*/ 1888513 w 1893275"/>
              <a:gd name="connsiteY39" fmla="*/ 409575 h 1428151"/>
              <a:gd name="connsiteX40" fmla="*/ 1893275 w 1893275"/>
              <a:gd name="connsiteY40" fmla="*/ 423863 h 1428151"/>
              <a:gd name="connsiteX41" fmla="*/ 1888513 w 1893275"/>
              <a:gd name="connsiteY41" fmla="*/ 476250 h 1428151"/>
              <a:gd name="connsiteX42" fmla="*/ 1878988 w 1893275"/>
              <a:gd name="connsiteY42" fmla="*/ 504825 h 1428151"/>
              <a:gd name="connsiteX43" fmla="*/ 1864700 w 1893275"/>
              <a:gd name="connsiteY43" fmla="*/ 495300 h 1428151"/>
              <a:gd name="connsiteX44" fmla="*/ 1836125 w 1893275"/>
              <a:gd name="connsiteY44" fmla="*/ 481013 h 1428151"/>
              <a:gd name="connsiteX45" fmla="*/ 1812313 w 1893275"/>
              <a:gd name="connsiteY45" fmla="*/ 457200 h 1428151"/>
              <a:gd name="connsiteX46" fmla="*/ 1798025 w 1893275"/>
              <a:gd name="connsiteY46" fmla="*/ 461963 h 1428151"/>
              <a:gd name="connsiteX47" fmla="*/ 1755163 w 1893275"/>
              <a:gd name="connsiteY47" fmla="*/ 485775 h 1428151"/>
              <a:gd name="connsiteX48" fmla="*/ 1740875 w 1893275"/>
              <a:gd name="connsiteY48" fmla="*/ 490538 h 1428151"/>
              <a:gd name="connsiteX49" fmla="*/ 1726588 w 1893275"/>
              <a:gd name="connsiteY49" fmla="*/ 495300 h 1428151"/>
              <a:gd name="connsiteX50" fmla="*/ 1702775 w 1893275"/>
              <a:gd name="connsiteY50" fmla="*/ 476250 h 1428151"/>
              <a:gd name="connsiteX51" fmla="*/ 1683725 w 1893275"/>
              <a:gd name="connsiteY51" fmla="*/ 471488 h 1428151"/>
              <a:gd name="connsiteX52" fmla="*/ 1655150 w 1893275"/>
              <a:gd name="connsiteY52" fmla="*/ 476250 h 1428151"/>
              <a:gd name="connsiteX53" fmla="*/ 1626575 w 1893275"/>
              <a:gd name="connsiteY53" fmla="*/ 485775 h 1428151"/>
              <a:gd name="connsiteX54" fmla="*/ 1583713 w 1893275"/>
              <a:gd name="connsiteY54" fmla="*/ 500063 h 1428151"/>
              <a:gd name="connsiteX55" fmla="*/ 1555138 w 1893275"/>
              <a:gd name="connsiteY55" fmla="*/ 509588 h 1428151"/>
              <a:gd name="connsiteX56" fmla="*/ 1540850 w 1893275"/>
              <a:gd name="connsiteY56" fmla="*/ 514350 h 1428151"/>
              <a:gd name="connsiteX57" fmla="*/ 1526563 w 1893275"/>
              <a:gd name="connsiteY57" fmla="*/ 523875 h 1428151"/>
              <a:gd name="connsiteX58" fmla="*/ 1478938 w 1893275"/>
              <a:gd name="connsiteY58" fmla="*/ 538163 h 1428151"/>
              <a:gd name="connsiteX59" fmla="*/ 1445600 w 1893275"/>
              <a:gd name="connsiteY59" fmla="*/ 547688 h 1428151"/>
              <a:gd name="connsiteX60" fmla="*/ 1402738 w 1893275"/>
              <a:gd name="connsiteY60" fmla="*/ 566738 h 1428151"/>
              <a:gd name="connsiteX61" fmla="*/ 1388450 w 1893275"/>
              <a:gd name="connsiteY61" fmla="*/ 571500 h 1428151"/>
              <a:gd name="connsiteX62" fmla="*/ 1374163 w 1893275"/>
              <a:gd name="connsiteY62" fmla="*/ 585788 h 1428151"/>
              <a:gd name="connsiteX63" fmla="*/ 1359875 w 1893275"/>
              <a:gd name="connsiteY63" fmla="*/ 595313 h 1428151"/>
              <a:gd name="connsiteX64" fmla="*/ 1340825 w 1893275"/>
              <a:gd name="connsiteY64" fmla="*/ 623888 h 1428151"/>
              <a:gd name="connsiteX65" fmla="*/ 1331300 w 1893275"/>
              <a:gd name="connsiteY65" fmla="*/ 638175 h 1428151"/>
              <a:gd name="connsiteX66" fmla="*/ 1455125 w 1893275"/>
              <a:gd name="connsiteY66" fmla="*/ 671513 h 1428151"/>
              <a:gd name="connsiteX67" fmla="*/ 1450363 w 1893275"/>
              <a:gd name="connsiteY67" fmla="*/ 781050 h 1428151"/>
              <a:gd name="connsiteX68" fmla="*/ 1464650 w 1893275"/>
              <a:gd name="connsiteY68" fmla="*/ 862013 h 1428151"/>
              <a:gd name="connsiteX69" fmla="*/ 1478938 w 1893275"/>
              <a:gd name="connsiteY69" fmla="*/ 871538 h 1428151"/>
              <a:gd name="connsiteX70" fmla="*/ 1497988 w 1893275"/>
              <a:gd name="connsiteY70" fmla="*/ 900113 h 1428151"/>
              <a:gd name="connsiteX71" fmla="*/ 1507513 w 1893275"/>
              <a:gd name="connsiteY71" fmla="*/ 914400 h 1428151"/>
              <a:gd name="connsiteX72" fmla="*/ 1521800 w 1893275"/>
              <a:gd name="connsiteY72" fmla="*/ 947738 h 1428151"/>
              <a:gd name="connsiteX73" fmla="*/ 1531325 w 1893275"/>
              <a:gd name="connsiteY73" fmla="*/ 976313 h 1428151"/>
              <a:gd name="connsiteX74" fmla="*/ 1536088 w 1893275"/>
              <a:gd name="connsiteY74" fmla="*/ 990600 h 1428151"/>
              <a:gd name="connsiteX75" fmla="*/ 1545613 w 1893275"/>
              <a:gd name="connsiteY75" fmla="*/ 1004888 h 1428151"/>
              <a:gd name="connsiteX76" fmla="*/ 1564663 w 1893275"/>
              <a:gd name="connsiteY76" fmla="*/ 1033463 h 1428151"/>
              <a:gd name="connsiteX77" fmla="*/ 1583713 w 1893275"/>
              <a:gd name="connsiteY77" fmla="*/ 1057275 h 1428151"/>
              <a:gd name="connsiteX78" fmla="*/ 1588475 w 1893275"/>
              <a:gd name="connsiteY78" fmla="*/ 1071563 h 1428151"/>
              <a:gd name="connsiteX79" fmla="*/ 1593238 w 1893275"/>
              <a:gd name="connsiteY79" fmla="*/ 1104900 h 1428151"/>
              <a:gd name="connsiteX80" fmla="*/ 1607525 w 1893275"/>
              <a:gd name="connsiteY80" fmla="*/ 1114425 h 1428151"/>
              <a:gd name="connsiteX81" fmla="*/ 1621813 w 1893275"/>
              <a:gd name="connsiteY81" fmla="*/ 1162050 h 1428151"/>
              <a:gd name="connsiteX82" fmla="*/ 1612288 w 1893275"/>
              <a:gd name="connsiteY82" fmla="*/ 1176338 h 1428151"/>
              <a:gd name="connsiteX83" fmla="*/ 1569425 w 1893275"/>
              <a:gd name="connsiteY83" fmla="*/ 1181100 h 1428151"/>
              <a:gd name="connsiteX84" fmla="*/ 1574188 w 1893275"/>
              <a:gd name="connsiteY84" fmla="*/ 1204913 h 1428151"/>
              <a:gd name="connsiteX85" fmla="*/ 1583713 w 1893275"/>
              <a:gd name="connsiteY85" fmla="*/ 1219200 h 1428151"/>
              <a:gd name="connsiteX86" fmla="*/ 1588475 w 1893275"/>
              <a:gd name="connsiteY86" fmla="*/ 1233488 h 1428151"/>
              <a:gd name="connsiteX87" fmla="*/ 1564663 w 1893275"/>
              <a:gd name="connsiteY87" fmla="*/ 1262063 h 1428151"/>
              <a:gd name="connsiteX88" fmla="*/ 1550375 w 1893275"/>
              <a:gd name="connsiteY88" fmla="*/ 1266825 h 1428151"/>
              <a:gd name="connsiteX89" fmla="*/ 1531325 w 1893275"/>
              <a:gd name="connsiteY89" fmla="*/ 1276350 h 1428151"/>
              <a:gd name="connsiteX90" fmla="*/ 1517038 w 1893275"/>
              <a:gd name="connsiteY90" fmla="*/ 1304925 h 1428151"/>
              <a:gd name="connsiteX91" fmla="*/ 1531325 w 1893275"/>
              <a:gd name="connsiteY91" fmla="*/ 1333500 h 1428151"/>
              <a:gd name="connsiteX92" fmla="*/ 1545613 w 1893275"/>
              <a:gd name="connsiteY92" fmla="*/ 1362075 h 1428151"/>
              <a:gd name="connsiteX93" fmla="*/ 1545613 w 1893275"/>
              <a:gd name="connsiteY93" fmla="*/ 1409700 h 1428151"/>
              <a:gd name="connsiteX94" fmla="*/ 1531325 w 1893275"/>
              <a:gd name="connsiteY94" fmla="*/ 1423988 h 1428151"/>
              <a:gd name="connsiteX95" fmla="*/ 1497988 w 1893275"/>
              <a:gd name="connsiteY95" fmla="*/ 1409700 h 1428151"/>
              <a:gd name="connsiteX96" fmla="*/ 1483700 w 1893275"/>
              <a:gd name="connsiteY96" fmla="*/ 1400175 h 1428151"/>
              <a:gd name="connsiteX97" fmla="*/ 1393213 w 1893275"/>
              <a:gd name="connsiteY97" fmla="*/ 1390650 h 1428151"/>
              <a:gd name="connsiteX98" fmla="*/ 1359875 w 1893275"/>
              <a:gd name="connsiteY98" fmla="*/ 1385888 h 1428151"/>
              <a:gd name="connsiteX99" fmla="*/ 1331300 w 1893275"/>
              <a:gd name="connsiteY99" fmla="*/ 1376363 h 1428151"/>
              <a:gd name="connsiteX100" fmla="*/ 1297963 w 1893275"/>
              <a:gd name="connsiteY100" fmla="*/ 1333500 h 1428151"/>
              <a:gd name="connsiteX101" fmla="*/ 1264625 w 1893275"/>
              <a:gd name="connsiteY101" fmla="*/ 1323975 h 1428151"/>
              <a:gd name="connsiteX102" fmla="*/ 1193188 w 1893275"/>
              <a:gd name="connsiteY102" fmla="*/ 1333500 h 1428151"/>
              <a:gd name="connsiteX103" fmla="*/ 1178900 w 1893275"/>
              <a:gd name="connsiteY103" fmla="*/ 1343025 h 1428151"/>
              <a:gd name="connsiteX104" fmla="*/ 1164613 w 1893275"/>
              <a:gd name="connsiteY104" fmla="*/ 1333500 h 1428151"/>
              <a:gd name="connsiteX105" fmla="*/ 1155088 w 1893275"/>
              <a:gd name="connsiteY105" fmla="*/ 1319213 h 1428151"/>
              <a:gd name="connsiteX106" fmla="*/ 1136038 w 1893275"/>
              <a:gd name="connsiteY106" fmla="*/ 1309688 h 1428151"/>
              <a:gd name="connsiteX107" fmla="*/ 1097938 w 1893275"/>
              <a:gd name="connsiteY107" fmla="*/ 1319213 h 1428151"/>
              <a:gd name="connsiteX108" fmla="*/ 1078888 w 1893275"/>
              <a:gd name="connsiteY108" fmla="*/ 1328738 h 1428151"/>
              <a:gd name="connsiteX109" fmla="*/ 1040788 w 1893275"/>
              <a:gd name="connsiteY109" fmla="*/ 1338263 h 1428151"/>
              <a:gd name="connsiteX110" fmla="*/ 1021738 w 1893275"/>
              <a:gd name="connsiteY110" fmla="*/ 1343025 h 1428151"/>
              <a:gd name="connsiteX111" fmla="*/ 936013 w 1893275"/>
              <a:gd name="connsiteY111" fmla="*/ 1347788 h 1428151"/>
              <a:gd name="connsiteX112" fmla="*/ 816950 w 1893275"/>
              <a:gd name="connsiteY112" fmla="*/ 1343025 h 1428151"/>
              <a:gd name="connsiteX113" fmla="*/ 797900 w 1893275"/>
              <a:gd name="connsiteY113" fmla="*/ 1338263 h 1428151"/>
              <a:gd name="connsiteX114" fmla="*/ 769325 w 1893275"/>
              <a:gd name="connsiteY114" fmla="*/ 1328738 h 1428151"/>
              <a:gd name="connsiteX115" fmla="*/ 731225 w 1893275"/>
              <a:gd name="connsiteY115" fmla="*/ 1338263 h 1428151"/>
              <a:gd name="connsiteX116" fmla="*/ 702650 w 1893275"/>
              <a:gd name="connsiteY116" fmla="*/ 1357313 h 1428151"/>
              <a:gd name="connsiteX117" fmla="*/ 693125 w 1893275"/>
              <a:gd name="connsiteY117" fmla="*/ 1371600 h 1428151"/>
              <a:gd name="connsiteX118" fmla="*/ 621688 w 1893275"/>
              <a:gd name="connsiteY118" fmla="*/ 1376363 h 1428151"/>
              <a:gd name="connsiteX119" fmla="*/ 521675 w 1893275"/>
              <a:gd name="connsiteY119" fmla="*/ 1381125 h 1428151"/>
              <a:gd name="connsiteX120" fmla="*/ 493100 w 1893275"/>
              <a:gd name="connsiteY120" fmla="*/ 1400175 h 1428151"/>
              <a:gd name="connsiteX121" fmla="*/ 478813 w 1893275"/>
              <a:gd name="connsiteY121" fmla="*/ 1409700 h 1428151"/>
              <a:gd name="connsiteX122" fmla="*/ 469288 w 1893275"/>
              <a:gd name="connsiteY122" fmla="*/ 1395413 h 1428151"/>
              <a:gd name="connsiteX123" fmla="*/ 455000 w 1893275"/>
              <a:gd name="connsiteY123" fmla="*/ 1347788 h 1428151"/>
              <a:gd name="connsiteX124" fmla="*/ 450238 w 1893275"/>
              <a:gd name="connsiteY124" fmla="*/ 1309688 h 1428151"/>
              <a:gd name="connsiteX125" fmla="*/ 440713 w 1893275"/>
              <a:gd name="connsiteY125" fmla="*/ 1295400 h 1428151"/>
              <a:gd name="connsiteX126" fmla="*/ 426425 w 1893275"/>
              <a:gd name="connsiteY126" fmla="*/ 1266825 h 1428151"/>
              <a:gd name="connsiteX127" fmla="*/ 416900 w 1893275"/>
              <a:gd name="connsiteY127" fmla="*/ 1238250 h 1428151"/>
              <a:gd name="connsiteX128" fmla="*/ 412138 w 1893275"/>
              <a:gd name="connsiteY128" fmla="*/ 1223963 h 1428151"/>
              <a:gd name="connsiteX129" fmla="*/ 402613 w 1893275"/>
              <a:gd name="connsiteY129" fmla="*/ 1209675 h 1428151"/>
              <a:gd name="connsiteX130" fmla="*/ 393088 w 1893275"/>
              <a:gd name="connsiteY130" fmla="*/ 1138238 h 1428151"/>
              <a:gd name="connsiteX131" fmla="*/ 388325 w 1893275"/>
              <a:gd name="connsiteY131" fmla="*/ 1123950 h 1428151"/>
              <a:gd name="connsiteX132" fmla="*/ 374038 w 1893275"/>
              <a:gd name="connsiteY132" fmla="*/ 1114425 h 1428151"/>
              <a:gd name="connsiteX133" fmla="*/ 354988 w 1893275"/>
              <a:gd name="connsiteY133" fmla="*/ 1085850 h 1428151"/>
              <a:gd name="connsiteX134" fmla="*/ 331175 w 1893275"/>
              <a:gd name="connsiteY134" fmla="*/ 1057275 h 1428151"/>
              <a:gd name="connsiteX135" fmla="*/ 312125 w 1893275"/>
              <a:gd name="connsiteY135" fmla="*/ 1033463 h 1428151"/>
              <a:gd name="connsiteX136" fmla="*/ 297838 w 1893275"/>
              <a:gd name="connsiteY136" fmla="*/ 1019175 h 1428151"/>
              <a:gd name="connsiteX137" fmla="*/ 269263 w 1893275"/>
              <a:gd name="connsiteY137" fmla="*/ 1009650 h 1428151"/>
              <a:gd name="connsiteX138" fmla="*/ 240688 w 1893275"/>
              <a:gd name="connsiteY138" fmla="*/ 1000125 h 1428151"/>
              <a:gd name="connsiteX139" fmla="*/ 212113 w 1893275"/>
              <a:gd name="connsiteY139" fmla="*/ 976313 h 1428151"/>
              <a:gd name="connsiteX140" fmla="*/ 202588 w 1893275"/>
              <a:gd name="connsiteY140" fmla="*/ 947738 h 1428151"/>
              <a:gd name="connsiteX141" fmla="*/ 193063 w 1893275"/>
              <a:gd name="connsiteY141" fmla="*/ 933450 h 1428151"/>
              <a:gd name="connsiteX142" fmla="*/ 188300 w 1893275"/>
              <a:gd name="connsiteY142" fmla="*/ 919163 h 1428151"/>
              <a:gd name="connsiteX143" fmla="*/ 174013 w 1893275"/>
              <a:gd name="connsiteY143" fmla="*/ 914400 h 1428151"/>
              <a:gd name="connsiteX144" fmla="*/ 140675 w 1893275"/>
              <a:gd name="connsiteY144" fmla="*/ 871538 h 1428151"/>
              <a:gd name="connsiteX145" fmla="*/ 121625 w 1893275"/>
              <a:gd name="connsiteY145" fmla="*/ 842963 h 1428151"/>
              <a:gd name="connsiteX146" fmla="*/ 107338 w 1893275"/>
              <a:gd name="connsiteY146" fmla="*/ 814388 h 1428151"/>
              <a:gd name="connsiteX147" fmla="*/ 78763 w 1893275"/>
              <a:gd name="connsiteY147" fmla="*/ 785813 h 1428151"/>
              <a:gd name="connsiteX148" fmla="*/ 64475 w 1893275"/>
              <a:gd name="connsiteY148" fmla="*/ 771525 h 1428151"/>
              <a:gd name="connsiteX149" fmla="*/ 54950 w 1893275"/>
              <a:gd name="connsiteY149" fmla="*/ 757238 h 1428151"/>
              <a:gd name="connsiteX150" fmla="*/ 45425 w 1893275"/>
              <a:gd name="connsiteY150" fmla="*/ 728663 h 1428151"/>
              <a:gd name="connsiteX151" fmla="*/ 40663 w 1893275"/>
              <a:gd name="connsiteY151" fmla="*/ 709613 h 1428151"/>
              <a:gd name="connsiteX152" fmla="*/ 31138 w 1893275"/>
              <a:gd name="connsiteY152" fmla="*/ 681038 h 1428151"/>
              <a:gd name="connsiteX153" fmla="*/ 26375 w 1893275"/>
              <a:gd name="connsiteY153" fmla="*/ 666750 h 1428151"/>
              <a:gd name="connsiteX154" fmla="*/ 21613 w 1893275"/>
              <a:gd name="connsiteY154" fmla="*/ 619125 h 1428151"/>
              <a:gd name="connsiteX155" fmla="*/ 12088 w 1893275"/>
              <a:gd name="connsiteY155" fmla="*/ 590550 h 1428151"/>
              <a:gd name="connsiteX156" fmla="*/ 7325 w 1893275"/>
              <a:gd name="connsiteY156" fmla="*/ 576263 h 1428151"/>
              <a:gd name="connsiteX157" fmla="*/ 7325 w 1893275"/>
              <a:gd name="connsiteY157" fmla="*/ 500063 h 1428151"/>
              <a:gd name="connsiteX158" fmla="*/ 12088 w 1893275"/>
              <a:gd name="connsiteY158" fmla="*/ 485775 h 1428151"/>
              <a:gd name="connsiteX159" fmla="*/ 26375 w 1893275"/>
              <a:gd name="connsiteY159" fmla="*/ 476250 h 1428151"/>
              <a:gd name="connsiteX160" fmla="*/ 35900 w 1893275"/>
              <a:gd name="connsiteY160" fmla="*/ 461963 h 1428151"/>
              <a:gd name="connsiteX161" fmla="*/ 64475 w 1893275"/>
              <a:gd name="connsiteY161" fmla="*/ 438150 h 1428151"/>
              <a:gd name="connsiteX162" fmla="*/ 83525 w 1893275"/>
              <a:gd name="connsiteY162" fmla="*/ 409575 h 1428151"/>
              <a:gd name="connsiteX163" fmla="*/ 93050 w 1893275"/>
              <a:gd name="connsiteY163" fmla="*/ 395288 h 1428151"/>
              <a:gd name="connsiteX164" fmla="*/ 107338 w 1893275"/>
              <a:gd name="connsiteY164" fmla="*/ 385763 h 1428151"/>
              <a:gd name="connsiteX165" fmla="*/ 135913 w 1893275"/>
              <a:gd name="connsiteY165" fmla="*/ 342900 h 1428151"/>
              <a:gd name="connsiteX166" fmla="*/ 150200 w 1893275"/>
              <a:gd name="connsiteY166" fmla="*/ 333375 h 1428151"/>
              <a:gd name="connsiteX167" fmla="*/ 169250 w 1893275"/>
              <a:gd name="connsiteY167" fmla="*/ 309563 h 1428151"/>
              <a:gd name="connsiteX168" fmla="*/ 193063 w 1893275"/>
              <a:gd name="connsiteY168" fmla="*/ 290513 h 1428151"/>
              <a:gd name="connsiteX169" fmla="*/ 207350 w 1893275"/>
              <a:gd name="connsiteY169" fmla="*/ 280988 h 1428151"/>
              <a:gd name="connsiteX170" fmla="*/ 259738 w 1893275"/>
              <a:gd name="connsiteY170" fmla="*/ 266700 h 1428151"/>
              <a:gd name="connsiteX171" fmla="*/ 274025 w 1893275"/>
              <a:gd name="connsiteY171" fmla="*/ 261938 h 1428151"/>
              <a:gd name="connsiteX172" fmla="*/ 535963 w 1893275"/>
              <a:gd name="connsiteY172" fmla="*/ 257175 h 1428151"/>
              <a:gd name="connsiteX173" fmla="*/ 593113 w 1893275"/>
              <a:gd name="connsiteY173" fmla="*/ 252413 h 1428151"/>
              <a:gd name="connsiteX174" fmla="*/ 607400 w 1893275"/>
              <a:gd name="connsiteY174" fmla="*/ 247650 h 1428151"/>
              <a:gd name="connsiteX175" fmla="*/ 650263 w 1893275"/>
              <a:gd name="connsiteY175" fmla="*/ 238125 h 1428151"/>
              <a:gd name="connsiteX176" fmla="*/ 664550 w 1893275"/>
              <a:gd name="connsiteY176" fmla="*/ 233363 h 1428151"/>
              <a:gd name="connsiteX177" fmla="*/ 745513 w 1893275"/>
              <a:gd name="connsiteY177" fmla="*/ 228600 h 1428151"/>
              <a:gd name="connsiteX178" fmla="*/ 740750 w 1893275"/>
              <a:gd name="connsiteY178" fmla="*/ 176213 h 1428151"/>
              <a:gd name="connsiteX179" fmla="*/ 731225 w 1893275"/>
              <a:gd name="connsiteY179" fmla="*/ 142875 h 1428151"/>
              <a:gd name="connsiteX180" fmla="*/ 726463 w 1893275"/>
              <a:gd name="connsiteY180" fmla="*/ 47625 h 142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1893275" h="1428151">
                <a:moveTo>
                  <a:pt x="726463" y="47625"/>
                </a:moveTo>
                <a:cubicBezTo>
                  <a:pt x="732019" y="30163"/>
                  <a:pt x="754798" y="42983"/>
                  <a:pt x="764563" y="38100"/>
                </a:cubicBezTo>
                <a:cubicBezTo>
                  <a:pt x="769682" y="35540"/>
                  <a:pt x="773620" y="30900"/>
                  <a:pt x="778850" y="28575"/>
                </a:cubicBezTo>
                <a:cubicBezTo>
                  <a:pt x="778864" y="28569"/>
                  <a:pt x="814562" y="16671"/>
                  <a:pt x="821713" y="14288"/>
                </a:cubicBezTo>
                <a:cubicBezTo>
                  <a:pt x="830874" y="11235"/>
                  <a:pt x="840862" y="11620"/>
                  <a:pt x="850288" y="9525"/>
                </a:cubicBezTo>
                <a:cubicBezTo>
                  <a:pt x="855188" y="8436"/>
                  <a:pt x="859748" y="6142"/>
                  <a:pt x="864575" y="4763"/>
                </a:cubicBezTo>
                <a:cubicBezTo>
                  <a:pt x="870869" y="2965"/>
                  <a:pt x="877275" y="1588"/>
                  <a:pt x="883625" y="0"/>
                </a:cubicBezTo>
                <a:cubicBezTo>
                  <a:pt x="901088" y="1588"/>
                  <a:pt x="918598" y="2714"/>
                  <a:pt x="936013" y="4763"/>
                </a:cubicBezTo>
                <a:cubicBezTo>
                  <a:pt x="991526" y="11294"/>
                  <a:pt x="939231" y="7264"/>
                  <a:pt x="988400" y="14288"/>
                </a:cubicBezTo>
                <a:cubicBezTo>
                  <a:pt x="1013740" y="17908"/>
                  <a:pt x="1064600" y="23813"/>
                  <a:pt x="1064600" y="23813"/>
                </a:cubicBezTo>
                <a:cubicBezTo>
                  <a:pt x="1069363" y="25400"/>
                  <a:pt x="1075970" y="24490"/>
                  <a:pt x="1078888" y="28575"/>
                </a:cubicBezTo>
                <a:cubicBezTo>
                  <a:pt x="1106671" y="67470"/>
                  <a:pt x="1070553" y="51196"/>
                  <a:pt x="1102700" y="61913"/>
                </a:cubicBezTo>
                <a:cubicBezTo>
                  <a:pt x="1124925" y="60325"/>
                  <a:pt x="1147340" y="60455"/>
                  <a:pt x="1169375" y="57150"/>
                </a:cubicBezTo>
                <a:cubicBezTo>
                  <a:pt x="1179304" y="55661"/>
                  <a:pt x="1188425" y="50800"/>
                  <a:pt x="1197950" y="47625"/>
                </a:cubicBezTo>
                <a:lnTo>
                  <a:pt x="1212238" y="42863"/>
                </a:lnTo>
                <a:lnTo>
                  <a:pt x="1240813" y="33338"/>
                </a:lnTo>
                <a:cubicBezTo>
                  <a:pt x="1245575" y="31751"/>
                  <a:pt x="1250230" y="29792"/>
                  <a:pt x="1255100" y="28575"/>
                </a:cubicBezTo>
                <a:cubicBezTo>
                  <a:pt x="1279020" y="22596"/>
                  <a:pt x="1267941" y="25883"/>
                  <a:pt x="1288438" y="19050"/>
                </a:cubicBezTo>
                <a:cubicBezTo>
                  <a:pt x="1294788" y="20638"/>
                  <a:pt x="1302562" y="19503"/>
                  <a:pt x="1307488" y="23813"/>
                </a:cubicBezTo>
                <a:cubicBezTo>
                  <a:pt x="1345581" y="57144"/>
                  <a:pt x="1309079" y="46041"/>
                  <a:pt x="1340825" y="61913"/>
                </a:cubicBezTo>
                <a:cubicBezTo>
                  <a:pt x="1345315" y="64158"/>
                  <a:pt x="1350350" y="65088"/>
                  <a:pt x="1355113" y="66675"/>
                </a:cubicBezTo>
                <a:cubicBezTo>
                  <a:pt x="1426550" y="65088"/>
                  <a:pt x="1497970" y="61913"/>
                  <a:pt x="1569425" y="61913"/>
                </a:cubicBezTo>
                <a:cubicBezTo>
                  <a:pt x="1575970" y="61913"/>
                  <a:pt x="1583364" y="62586"/>
                  <a:pt x="1588475" y="66675"/>
                </a:cubicBezTo>
                <a:cubicBezTo>
                  <a:pt x="1592395" y="69811"/>
                  <a:pt x="1590993" y="76473"/>
                  <a:pt x="1593238" y="80963"/>
                </a:cubicBezTo>
                <a:cubicBezTo>
                  <a:pt x="1595798" y="86082"/>
                  <a:pt x="1599588" y="90488"/>
                  <a:pt x="1602763" y="95250"/>
                </a:cubicBezTo>
                <a:cubicBezTo>
                  <a:pt x="1604350" y="100013"/>
                  <a:pt x="1606762" y="104576"/>
                  <a:pt x="1607525" y="109538"/>
                </a:cubicBezTo>
                <a:cubicBezTo>
                  <a:pt x="1609951" y="125307"/>
                  <a:pt x="1607596" y="141914"/>
                  <a:pt x="1612288" y="157163"/>
                </a:cubicBezTo>
                <a:cubicBezTo>
                  <a:pt x="1614269" y="163600"/>
                  <a:pt x="1622263" y="166276"/>
                  <a:pt x="1626575" y="171450"/>
                </a:cubicBezTo>
                <a:cubicBezTo>
                  <a:pt x="1646419" y="195263"/>
                  <a:pt x="1624194" y="177801"/>
                  <a:pt x="1650388" y="195263"/>
                </a:cubicBezTo>
                <a:cubicBezTo>
                  <a:pt x="1656738" y="204788"/>
                  <a:pt x="1664318" y="213599"/>
                  <a:pt x="1669438" y="223838"/>
                </a:cubicBezTo>
                <a:cubicBezTo>
                  <a:pt x="1672613" y="230188"/>
                  <a:pt x="1673943" y="237868"/>
                  <a:pt x="1678963" y="242888"/>
                </a:cubicBezTo>
                <a:cubicBezTo>
                  <a:pt x="1682513" y="246438"/>
                  <a:pt x="1688488" y="246063"/>
                  <a:pt x="1693250" y="247650"/>
                </a:cubicBezTo>
                <a:cubicBezTo>
                  <a:pt x="1714638" y="269038"/>
                  <a:pt x="1701148" y="259808"/>
                  <a:pt x="1736113" y="271463"/>
                </a:cubicBezTo>
                <a:cubicBezTo>
                  <a:pt x="1741543" y="273273"/>
                  <a:pt x="1745281" y="278428"/>
                  <a:pt x="1750400" y="280988"/>
                </a:cubicBezTo>
                <a:cubicBezTo>
                  <a:pt x="1754890" y="283233"/>
                  <a:pt x="1759925" y="284163"/>
                  <a:pt x="1764688" y="285750"/>
                </a:cubicBezTo>
                <a:cubicBezTo>
                  <a:pt x="1797440" y="307585"/>
                  <a:pt x="1782403" y="301179"/>
                  <a:pt x="1807550" y="309563"/>
                </a:cubicBezTo>
                <a:cubicBezTo>
                  <a:pt x="1810725" y="314325"/>
                  <a:pt x="1815876" y="318253"/>
                  <a:pt x="1817075" y="323850"/>
                </a:cubicBezTo>
                <a:cubicBezTo>
                  <a:pt x="1820749" y="340995"/>
                  <a:pt x="1808953" y="364345"/>
                  <a:pt x="1821838" y="376238"/>
                </a:cubicBezTo>
                <a:cubicBezTo>
                  <a:pt x="1835885" y="389204"/>
                  <a:pt x="1859938" y="379413"/>
                  <a:pt x="1878988" y="381000"/>
                </a:cubicBezTo>
                <a:lnTo>
                  <a:pt x="1888513" y="409575"/>
                </a:lnTo>
                <a:lnTo>
                  <a:pt x="1893275" y="423863"/>
                </a:lnTo>
                <a:cubicBezTo>
                  <a:pt x="1891688" y="441325"/>
                  <a:pt x="1891560" y="458982"/>
                  <a:pt x="1888513" y="476250"/>
                </a:cubicBezTo>
                <a:cubicBezTo>
                  <a:pt x="1886768" y="486137"/>
                  <a:pt x="1878988" y="504825"/>
                  <a:pt x="1878988" y="504825"/>
                </a:cubicBezTo>
                <a:cubicBezTo>
                  <a:pt x="1874225" y="501650"/>
                  <a:pt x="1869820" y="497860"/>
                  <a:pt x="1864700" y="495300"/>
                </a:cubicBezTo>
                <a:cubicBezTo>
                  <a:pt x="1825264" y="475583"/>
                  <a:pt x="1877074" y="508311"/>
                  <a:pt x="1836125" y="481013"/>
                </a:cubicBezTo>
                <a:cubicBezTo>
                  <a:pt x="1830569" y="472679"/>
                  <a:pt x="1824219" y="459184"/>
                  <a:pt x="1812313" y="457200"/>
                </a:cubicBezTo>
                <a:cubicBezTo>
                  <a:pt x="1807361" y="456375"/>
                  <a:pt x="1802788" y="460375"/>
                  <a:pt x="1798025" y="461963"/>
                </a:cubicBezTo>
                <a:cubicBezTo>
                  <a:pt x="1776638" y="483350"/>
                  <a:pt x="1790128" y="474120"/>
                  <a:pt x="1755163" y="485775"/>
                </a:cubicBezTo>
                <a:lnTo>
                  <a:pt x="1740875" y="490538"/>
                </a:lnTo>
                <a:lnTo>
                  <a:pt x="1726588" y="495300"/>
                </a:lnTo>
                <a:cubicBezTo>
                  <a:pt x="1679881" y="479733"/>
                  <a:pt x="1745856" y="504971"/>
                  <a:pt x="1702775" y="476250"/>
                </a:cubicBezTo>
                <a:cubicBezTo>
                  <a:pt x="1697329" y="472619"/>
                  <a:pt x="1690075" y="473075"/>
                  <a:pt x="1683725" y="471488"/>
                </a:cubicBezTo>
                <a:cubicBezTo>
                  <a:pt x="1674200" y="473075"/>
                  <a:pt x="1664518" y="473908"/>
                  <a:pt x="1655150" y="476250"/>
                </a:cubicBezTo>
                <a:cubicBezTo>
                  <a:pt x="1645410" y="478685"/>
                  <a:pt x="1636100" y="482600"/>
                  <a:pt x="1626575" y="485775"/>
                </a:cubicBezTo>
                <a:lnTo>
                  <a:pt x="1583713" y="500063"/>
                </a:lnTo>
                <a:lnTo>
                  <a:pt x="1555138" y="509588"/>
                </a:lnTo>
                <a:lnTo>
                  <a:pt x="1540850" y="514350"/>
                </a:lnTo>
                <a:cubicBezTo>
                  <a:pt x="1536088" y="517525"/>
                  <a:pt x="1531793" y="521550"/>
                  <a:pt x="1526563" y="523875"/>
                </a:cubicBezTo>
                <a:cubicBezTo>
                  <a:pt x="1506200" y="532925"/>
                  <a:pt x="1498327" y="532623"/>
                  <a:pt x="1478938" y="538163"/>
                </a:cubicBezTo>
                <a:cubicBezTo>
                  <a:pt x="1431111" y="551828"/>
                  <a:pt x="1505153" y="532798"/>
                  <a:pt x="1445600" y="547688"/>
                </a:cubicBezTo>
                <a:cubicBezTo>
                  <a:pt x="1422960" y="562782"/>
                  <a:pt x="1436741" y="555404"/>
                  <a:pt x="1402738" y="566738"/>
                </a:cubicBezTo>
                <a:lnTo>
                  <a:pt x="1388450" y="571500"/>
                </a:lnTo>
                <a:cubicBezTo>
                  <a:pt x="1383688" y="576263"/>
                  <a:pt x="1379337" y="581476"/>
                  <a:pt x="1374163" y="585788"/>
                </a:cubicBezTo>
                <a:cubicBezTo>
                  <a:pt x="1369766" y="589452"/>
                  <a:pt x="1363644" y="591005"/>
                  <a:pt x="1359875" y="595313"/>
                </a:cubicBezTo>
                <a:cubicBezTo>
                  <a:pt x="1352337" y="603928"/>
                  <a:pt x="1347175" y="614363"/>
                  <a:pt x="1340825" y="623888"/>
                </a:cubicBezTo>
                <a:lnTo>
                  <a:pt x="1331300" y="638175"/>
                </a:lnTo>
                <a:cubicBezTo>
                  <a:pt x="1307710" y="708946"/>
                  <a:pt x="1311741" y="666392"/>
                  <a:pt x="1455125" y="671513"/>
                </a:cubicBezTo>
                <a:cubicBezTo>
                  <a:pt x="1453538" y="708025"/>
                  <a:pt x="1450363" y="744503"/>
                  <a:pt x="1450363" y="781050"/>
                </a:cubicBezTo>
                <a:cubicBezTo>
                  <a:pt x="1450363" y="805666"/>
                  <a:pt x="1444094" y="841457"/>
                  <a:pt x="1464650" y="862013"/>
                </a:cubicBezTo>
                <a:cubicBezTo>
                  <a:pt x="1468697" y="866060"/>
                  <a:pt x="1474175" y="868363"/>
                  <a:pt x="1478938" y="871538"/>
                </a:cubicBezTo>
                <a:lnTo>
                  <a:pt x="1497988" y="900113"/>
                </a:lnTo>
                <a:lnTo>
                  <a:pt x="1507513" y="914400"/>
                </a:lnTo>
                <a:cubicBezTo>
                  <a:pt x="1522836" y="960375"/>
                  <a:pt x="1498270" y="888912"/>
                  <a:pt x="1521800" y="947738"/>
                </a:cubicBezTo>
                <a:cubicBezTo>
                  <a:pt x="1525529" y="957060"/>
                  <a:pt x="1528150" y="966788"/>
                  <a:pt x="1531325" y="976313"/>
                </a:cubicBezTo>
                <a:lnTo>
                  <a:pt x="1536088" y="990600"/>
                </a:lnTo>
                <a:cubicBezTo>
                  <a:pt x="1537898" y="996030"/>
                  <a:pt x="1542438" y="1000125"/>
                  <a:pt x="1545613" y="1004888"/>
                </a:cubicBezTo>
                <a:cubicBezTo>
                  <a:pt x="1556936" y="1038858"/>
                  <a:pt x="1540880" y="997789"/>
                  <a:pt x="1564663" y="1033463"/>
                </a:cubicBezTo>
                <a:cubicBezTo>
                  <a:pt x="1583066" y="1061067"/>
                  <a:pt x="1551758" y="1035972"/>
                  <a:pt x="1583713" y="1057275"/>
                </a:cubicBezTo>
                <a:cubicBezTo>
                  <a:pt x="1585300" y="1062038"/>
                  <a:pt x="1587490" y="1066640"/>
                  <a:pt x="1588475" y="1071563"/>
                </a:cubicBezTo>
                <a:cubicBezTo>
                  <a:pt x="1590676" y="1082570"/>
                  <a:pt x="1588679" y="1094642"/>
                  <a:pt x="1593238" y="1104900"/>
                </a:cubicBezTo>
                <a:cubicBezTo>
                  <a:pt x="1595563" y="1110130"/>
                  <a:pt x="1602763" y="1111250"/>
                  <a:pt x="1607525" y="1114425"/>
                </a:cubicBezTo>
                <a:cubicBezTo>
                  <a:pt x="1624473" y="1139847"/>
                  <a:pt x="1632629" y="1136811"/>
                  <a:pt x="1621813" y="1162050"/>
                </a:cubicBezTo>
                <a:cubicBezTo>
                  <a:pt x="1619558" y="1167311"/>
                  <a:pt x="1617667" y="1174382"/>
                  <a:pt x="1612288" y="1176338"/>
                </a:cubicBezTo>
                <a:cubicBezTo>
                  <a:pt x="1598778" y="1181251"/>
                  <a:pt x="1583713" y="1179513"/>
                  <a:pt x="1569425" y="1181100"/>
                </a:cubicBezTo>
                <a:cubicBezTo>
                  <a:pt x="1571013" y="1189038"/>
                  <a:pt x="1571346" y="1197334"/>
                  <a:pt x="1574188" y="1204913"/>
                </a:cubicBezTo>
                <a:cubicBezTo>
                  <a:pt x="1576198" y="1210272"/>
                  <a:pt x="1581153" y="1214081"/>
                  <a:pt x="1583713" y="1219200"/>
                </a:cubicBezTo>
                <a:cubicBezTo>
                  <a:pt x="1585958" y="1223690"/>
                  <a:pt x="1586888" y="1228725"/>
                  <a:pt x="1588475" y="1233488"/>
                </a:cubicBezTo>
                <a:cubicBezTo>
                  <a:pt x="1581448" y="1244028"/>
                  <a:pt x="1575661" y="1254731"/>
                  <a:pt x="1564663" y="1262063"/>
                </a:cubicBezTo>
                <a:cubicBezTo>
                  <a:pt x="1560486" y="1264848"/>
                  <a:pt x="1554989" y="1264848"/>
                  <a:pt x="1550375" y="1266825"/>
                </a:cubicBezTo>
                <a:cubicBezTo>
                  <a:pt x="1543849" y="1269622"/>
                  <a:pt x="1537675" y="1273175"/>
                  <a:pt x="1531325" y="1276350"/>
                </a:cubicBezTo>
                <a:cubicBezTo>
                  <a:pt x="1526509" y="1283574"/>
                  <a:pt x="1517038" y="1295066"/>
                  <a:pt x="1517038" y="1304925"/>
                </a:cubicBezTo>
                <a:cubicBezTo>
                  <a:pt x="1517038" y="1316898"/>
                  <a:pt x="1526508" y="1323866"/>
                  <a:pt x="1531325" y="1333500"/>
                </a:cubicBezTo>
                <a:cubicBezTo>
                  <a:pt x="1551043" y="1372934"/>
                  <a:pt x="1518317" y="1321132"/>
                  <a:pt x="1545613" y="1362075"/>
                </a:cubicBezTo>
                <a:cubicBezTo>
                  <a:pt x="1551922" y="1381004"/>
                  <a:pt x="1555562" y="1384827"/>
                  <a:pt x="1545613" y="1409700"/>
                </a:cubicBezTo>
                <a:cubicBezTo>
                  <a:pt x="1543112" y="1415954"/>
                  <a:pt x="1536088" y="1419225"/>
                  <a:pt x="1531325" y="1423988"/>
                </a:cubicBezTo>
                <a:cubicBezTo>
                  <a:pt x="1495459" y="1400077"/>
                  <a:pt x="1541040" y="1428151"/>
                  <a:pt x="1497988" y="1409700"/>
                </a:cubicBezTo>
                <a:cubicBezTo>
                  <a:pt x="1492727" y="1407445"/>
                  <a:pt x="1488961" y="1402430"/>
                  <a:pt x="1483700" y="1400175"/>
                </a:cubicBezTo>
                <a:cubicBezTo>
                  <a:pt x="1462323" y="1391014"/>
                  <a:pt x="1395247" y="1390786"/>
                  <a:pt x="1393213" y="1390650"/>
                </a:cubicBezTo>
                <a:cubicBezTo>
                  <a:pt x="1382100" y="1389063"/>
                  <a:pt x="1370813" y="1388412"/>
                  <a:pt x="1359875" y="1385888"/>
                </a:cubicBezTo>
                <a:cubicBezTo>
                  <a:pt x="1350092" y="1383630"/>
                  <a:pt x="1331300" y="1376363"/>
                  <a:pt x="1331300" y="1376363"/>
                </a:cubicBezTo>
                <a:cubicBezTo>
                  <a:pt x="1323734" y="1365013"/>
                  <a:pt x="1311390" y="1342451"/>
                  <a:pt x="1297963" y="1333500"/>
                </a:cubicBezTo>
                <a:cubicBezTo>
                  <a:pt x="1293867" y="1330769"/>
                  <a:pt x="1267161" y="1324609"/>
                  <a:pt x="1264625" y="1323975"/>
                </a:cubicBezTo>
                <a:cubicBezTo>
                  <a:pt x="1256814" y="1324685"/>
                  <a:pt x="1210176" y="1326220"/>
                  <a:pt x="1193188" y="1333500"/>
                </a:cubicBezTo>
                <a:cubicBezTo>
                  <a:pt x="1187927" y="1335755"/>
                  <a:pt x="1183663" y="1339850"/>
                  <a:pt x="1178900" y="1343025"/>
                </a:cubicBezTo>
                <a:cubicBezTo>
                  <a:pt x="1174138" y="1339850"/>
                  <a:pt x="1168660" y="1337547"/>
                  <a:pt x="1164613" y="1333500"/>
                </a:cubicBezTo>
                <a:cubicBezTo>
                  <a:pt x="1160566" y="1329453"/>
                  <a:pt x="1159485" y="1322877"/>
                  <a:pt x="1155088" y="1319213"/>
                </a:cubicBezTo>
                <a:cubicBezTo>
                  <a:pt x="1149634" y="1314668"/>
                  <a:pt x="1142388" y="1312863"/>
                  <a:pt x="1136038" y="1309688"/>
                </a:cubicBezTo>
                <a:cubicBezTo>
                  <a:pt x="1122054" y="1312484"/>
                  <a:pt x="1110756" y="1313719"/>
                  <a:pt x="1097938" y="1319213"/>
                </a:cubicBezTo>
                <a:cubicBezTo>
                  <a:pt x="1091413" y="1322010"/>
                  <a:pt x="1085414" y="1325941"/>
                  <a:pt x="1078888" y="1328738"/>
                </a:cubicBezTo>
                <a:cubicBezTo>
                  <a:pt x="1065146" y="1334627"/>
                  <a:pt x="1056261" y="1334825"/>
                  <a:pt x="1040788" y="1338263"/>
                </a:cubicBezTo>
                <a:cubicBezTo>
                  <a:pt x="1034398" y="1339683"/>
                  <a:pt x="1028257" y="1342432"/>
                  <a:pt x="1021738" y="1343025"/>
                </a:cubicBezTo>
                <a:cubicBezTo>
                  <a:pt x="993236" y="1345616"/>
                  <a:pt x="964588" y="1346200"/>
                  <a:pt x="936013" y="1347788"/>
                </a:cubicBezTo>
                <a:cubicBezTo>
                  <a:pt x="896325" y="1346200"/>
                  <a:pt x="856575" y="1345758"/>
                  <a:pt x="816950" y="1343025"/>
                </a:cubicBezTo>
                <a:cubicBezTo>
                  <a:pt x="810420" y="1342575"/>
                  <a:pt x="804169" y="1340144"/>
                  <a:pt x="797900" y="1338263"/>
                </a:cubicBezTo>
                <a:cubicBezTo>
                  <a:pt x="788283" y="1335378"/>
                  <a:pt x="769325" y="1328738"/>
                  <a:pt x="769325" y="1328738"/>
                </a:cubicBezTo>
                <a:cubicBezTo>
                  <a:pt x="762724" y="1330058"/>
                  <a:pt x="739465" y="1333685"/>
                  <a:pt x="731225" y="1338263"/>
                </a:cubicBezTo>
                <a:cubicBezTo>
                  <a:pt x="721218" y="1343822"/>
                  <a:pt x="702650" y="1357313"/>
                  <a:pt x="702650" y="1357313"/>
                </a:cubicBezTo>
                <a:cubicBezTo>
                  <a:pt x="699475" y="1362075"/>
                  <a:pt x="698697" y="1370289"/>
                  <a:pt x="693125" y="1371600"/>
                </a:cubicBezTo>
                <a:cubicBezTo>
                  <a:pt x="669894" y="1377066"/>
                  <a:pt x="645516" y="1375039"/>
                  <a:pt x="621688" y="1376363"/>
                </a:cubicBezTo>
                <a:lnTo>
                  <a:pt x="521675" y="1381125"/>
                </a:lnTo>
                <a:lnTo>
                  <a:pt x="493100" y="1400175"/>
                </a:lnTo>
                <a:lnTo>
                  <a:pt x="478813" y="1409700"/>
                </a:lnTo>
                <a:cubicBezTo>
                  <a:pt x="475638" y="1404938"/>
                  <a:pt x="471613" y="1400643"/>
                  <a:pt x="469288" y="1395413"/>
                </a:cubicBezTo>
                <a:cubicBezTo>
                  <a:pt x="462664" y="1380508"/>
                  <a:pt x="458958" y="1363618"/>
                  <a:pt x="455000" y="1347788"/>
                </a:cubicBezTo>
                <a:cubicBezTo>
                  <a:pt x="453413" y="1335088"/>
                  <a:pt x="453605" y="1322036"/>
                  <a:pt x="450238" y="1309688"/>
                </a:cubicBezTo>
                <a:cubicBezTo>
                  <a:pt x="448732" y="1304166"/>
                  <a:pt x="443273" y="1300520"/>
                  <a:pt x="440713" y="1295400"/>
                </a:cubicBezTo>
                <a:cubicBezTo>
                  <a:pt x="420994" y="1255964"/>
                  <a:pt x="453723" y="1307774"/>
                  <a:pt x="426425" y="1266825"/>
                </a:cubicBezTo>
                <a:lnTo>
                  <a:pt x="416900" y="1238250"/>
                </a:lnTo>
                <a:cubicBezTo>
                  <a:pt x="415313" y="1233488"/>
                  <a:pt x="414922" y="1228140"/>
                  <a:pt x="412138" y="1223963"/>
                </a:cubicBezTo>
                <a:lnTo>
                  <a:pt x="402613" y="1209675"/>
                </a:lnTo>
                <a:cubicBezTo>
                  <a:pt x="390931" y="1162954"/>
                  <a:pt x="405583" y="1225702"/>
                  <a:pt x="393088" y="1138238"/>
                </a:cubicBezTo>
                <a:cubicBezTo>
                  <a:pt x="392378" y="1133268"/>
                  <a:pt x="391461" y="1127870"/>
                  <a:pt x="388325" y="1123950"/>
                </a:cubicBezTo>
                <a:cubicBezTo>
                  <a:pt x="384749" y="1119481"/>
                  <a:pt x="378800" y="1117600"/>
                  <a:pt x="374038" y="1114425"/>
                </a:cubicBezTo>
                <a:cubicBezTo>
                  <a:pt x="365668" y="1089318"/>
                  <a:pt x="374806" y="1109633"/>
                  <a:pt x="354988" y="1085850"/>
                </a:cubicBezTo>
                <a:cubicBezTo>
                  <a:pt x="321843" y="1046075"/>
                  <a:pt x="372909" y="1099009"/>
                  <a:pt x="331175" y="1057275"/>
                </a:cubicBezTo>
                <a:cubicBezTo>
                  <a:pt x="323357" y="1033820"/>
                  <a:pt x="332010" y="1050035"/>
                  <a:pt x="312125" y="1033463"/>
                </a:cubicBezTo>
                <a:cubicBezTo>
                  <a:pt x="306951" y="1029151"/>
                  <a:pt x="303726" y="1022446"/>
                  <a:pt x="297838" y="1019175"/>
                </a:cubicBezTo>
                <a:cubicBezTo>
                  <a:pt x="289061" y="1014299"/>
                  <a:pt x="278788" y="1012825"/>
                  <a:pt x="269263" y="1009650"/>
                </a:cubicBezTo>
                <a:lnTo>
                  <a:pt x="240688" y="1000125"/>
                </a:lnTo>
                <a:cubicBezTo>
                  <a:pt x="230741" y="996809"/>
                  <a:pt x="218746" y="982946"/>
                  <a:pt x="212113" y="976313"/>
                </a:cubicBezTo>
                <a:cubicBezTo>
                  <a:pt x="208938" y="966788"/>
                  <a:pt x="208157" y="956092"/>
                  <a:pt x="202588" y="947738"/>
                </a:cubicBezTo>
                <a:cubicBezTo>
                  <a:pt x="199413" y="942975"/>
                  <a:pt x="195623" y="938570"/>
                  <a:pt x="193063" y="933450"/>
                </a:cubicBezTo>
                <a:cubicBezTo>
                  <a:pt x="190818" y="928960"/>
                  <a:pt x="191850" y="922713"/>
                  <a:pt x="188300" y="919163"/>
                </a:cubicBezTo>
                <a:cubicBezTo>
                  <a:pt x="184750" y="915613"/>
                  <a:pt x="178775" y="915988"/>
                  <a:pt x="174013" y="914400"/>
                </a:cubicBezTo>
                <a:cubicBezTo>
                  <a:pt x="151227" y="880221"/>
                  <a:pt x="163058" y="893919"/>
                  <a:pt x="140675" y="871538"/>
                </a:cubicBezTo>
                <a:cubicBezTo>
                  <a:pt x="129352" y="837564"/>
                  <a:pt x="145408" y="878638"/>
                  <a:pt x="121625" y="842963"/>
                </a:cubicBezTo>
                <a:cubicBezTo>
                  <a:pt x="99555" y="809858"/>
                  <a:pt x="137318" y="848115"/>
                  <a:pt x="107338" y="814388"/>
                </a:cubicBezTo>
                <a:cubicBezTo>
                  <a:pt x="98389" y="804320"/>
                  <a:pt x="88288" y="795338"/>
                  <a:pt x="78763" y="785813"/>
                </a:cubicBezTo>
                <a:cubicBezTo>
                  <a:pt x="74000" y="781050"/>
                  <a:pt x="68211" y="777129"/>
                  <a:pt x="64475" y="771525"/>
                </a:cubicBezTo>
                <a:lnTo>
                  <a:pt x="54950" y="757238"/>
                </a:lnTo>
                <a:cubicBezTo>
                  <a:pt x="51775" y="747713"/>
                  <a:pt x="47860" y="738404"/>
                  <a:pt x="45425" y="728663"/>
                </a:cubicBezTo>
                <a:cubicBezTo>
                  <a:pt x="43838" y="722313"/>
                  <a:pt x="42544" y="715882"/>
                  <a:pt x="40663" y="709613"/>
                </a:cubicBezTo>
                <a:cubicBezTo>
                  <a:pt x="37778" y="699996"/>
                  <a:pt x="34313" y="690563"/>
                  <a:pt x="31138" y="681038"/>
                </a:cubicBezTo>
                <a:lnTo>
                  <a:pt x="26375" y="666750"/>
                </a:lnTo>
                <a:cubicBezTo>
                  <a:pt x="24788" y="650875"/>
                  <a:pt x="24553" y="634806"/>
                  <a:pt x="21613" y="619125"/>
                </a:cubicBezTo>
                <a:cubicBezTo>
                  <a:pt x="19763" y="609257"/>
                  <a:pt x="15263" y="600075"/>
                  <a:pt x="12088" y="590550"/>
                </a:cubicBezTo>
                <a:lnTo>
                  <a:pt x="7325" y="576263"/>
                </a:lnTo>
                <a:cubicBezTo>
                  <a:pt x="910" y="537772"/>
                  <a:pt x="0" y="547679"/>
                  <a:pt x="7325" y="500063"/>
                </a:cubicBezTo>
                <a:cubicBezTo>
                  <a:pt x="8088" y="495101"/>
                  <a:pt x="8952" y="489695"/>
                  <a:pt x="12088" y="485775"/>
                </a:cubicBezTo>
                <a:cubicBezTo>
                  <a:pt x="15664" y="481306"/>
                  <a:pt x="21613" y="479425"/>
                  <a:pt x="26375" y="476250"/>
                </a:cubicBezTo>
                <a:cubicBezTo>
                  <a:pt x="29550" y="471488"/>
                  <a:pt x="31853" y="466010"/>
                  <a:pt x="35900" y="461963"/>
                </a:cubicBezTo>
                <a:cubicBezTo>
                  <a:pt x="63417" y="434448"/>
                  <a:pt x="37169" y="473258"/>
                  <a:pt x="64475" y="438150"/>
                </a:cubicBezTo>
                <a:cubicBezTo>
                  <a:pt x="71503" y="429114"/>
                  <a:pt x="77175" y="419100"/>
                  <a:pt x="83525" y="409575"/>
                </a:cubicBezTo>
                <a:cubicBezTo>
                  <a:pt x="86700" y="404813"/>
                  <a:pt x="88288" y="398463"/>
                  <a:pt x="93050" y="395288"/>
                </a:cubicBezTo>
                <a:lnTo>
                  <a:pt x="107338" y="385763"/>
                </a:lnTo>
                <a:lnTo>
                  <a:pt x="135913" y="342900"/>
                </a:lnTo>
                <a:cubicBezTo>
                  <a:pt x="139088" y="338138"/>
                  <a:pt x="145438" y="336550"/>
                  <a:pt x="150200" y="333375"/>
                </a:cubicBezTo>
                <a:cubicBezTo>
                  <a:pt x="159473" y="305560"/>
                  <a:pt x="147708" y="331106"/>
                  <a:pt x="169250" y="309563"/>
                </a:cubicBezTo>
                <a:cubicBezTo>
                  <a:pt x="190791" y="288021"/>
                  <a:pt x="165248" y="299783"/>
                  <a:pt x="193063" y="290513"/>
                </a:cubicBezTo>
                <a:cubicBezTo>
                  <a:pt x="197825" y="287338"/>
                  <a:pt x="202120" y="283313"/>
                  <a:pt x="207350" y="280988"/>
                </a:cubicBezTo>
                <a:cubicBezTo>
                  <a:pt x="233618" y="269313"/>
                  <a:pt x="234131" y="273102"/>
                  <a:pt x="259738" y="266700"/>
                </a:cubicBezTo>
                <a:cubicBezTo>
                  <a:pt x="264608" y="265482"/>
                  <a:pt x="269008" y="262111"/>
                  <a:pt x="274025" y="261938"/>
                </a:cubicBezTo>
                <a:cubicBezTo>
                  <a:pt x="361300" y="258929"/>
                  <a:pt x="448650" y="258763"/>
                  <a:pt x="535963" y="257175"/>
                </a:cubicBezTo>
                <a:cubicBezTo>
                  <a:pt x="555013" y="255588"/>
                  <a:pt x="574165" y="254939"/>
                  <a:pt x="593113" y="252413"/>
                </a:cubicBezTo>
                <a:cubicBezTo>
                  <a:pt x="598089" y="251750"/>
                  <a:pt x="602573" y="249029"/>
                  <a:pt x="607400" y="247650"/>
                </a:cubicBezTo>
                <a:cubicBezTo>
                  <a:pt x="641587" y="237882"/>
                  <a:pt x="611024" y="247935"/>
                  <a:pt x="650263" y="238125"/>
                </a:cubicBezTo>
                <a:cubicBezTo>
                  <a:pt x="655133" y="236907"/>
                  <a:pt x="659555" y="233862"/>
                  <a:pt x="664550" y="233363"/>
                </a:cubicBezTo>
                <a:cubicBezTo>
                  <a:pt x="691450" y="230673"/>
                  <a:pt x="718525" y="230188"/>
                  <a:pt x="745513" y="228600"/>
                </a:cubicBezTo>
                <a:cubicBezTo>
                  <a:pt x="743925" y="211138"/>
                  <a:pt x="743067" y="193594"/>
                  <a:pt x="740750" y="176213"/>
                </a:cubicBezTo>
                <a:cubicBezTo>
                  <a:pt x="739420" y="166241"/>
                  <a:pt x="734491" y="152674"/>
                  <a:pt x="731225" y="142875"/>
                </a:cubicBezTo>
                <a:cubicBezTo>
                  <a:pt x="723769" y="90679"/>
                  <a:pt x="720907" y="65087"/>
                  <a:pt x="726463" y="4762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39" name="Freeform 41">
            <a:extLst>
              <a:ext uri="{FF2B5EF4-FFF2-40B4-BE49-F238E27FC236}">
                <a16:creationId xmlns="" xmlns:a16="http://schemas.microsoft.com/office/drawing/2014/main" id="{66B2B2E0-8008-4978-B227-F818E2E19190}"/>
              </a:ext>
            </a:extLst>
          </p:cNvPr>
          <p:cNvSpPr/>
          <p:nvPr userDrawn="1"/>
        </p:nvSpPr>
        <p:spPr bwMode="auto">
          <a:xfrm>
            <a:off x="5908646" y="1314511"/>
            <a:ext cx="1603375" cy="2154237"/>
          </a:xfrm>
          <a:custGeom>
            <a:avLst/>
            <a:gdLst>
              <a:gd name="connsiteX0" fmla="*/ 182383 w 1524079"/>
              <a:gd name="connsiteY0" fmla="*/ 280550 h 1981703"/>
              <a:gd name="connsiteX1" fmla="*/ 225245 w 1524079"/>
              <a:gd name="connsiteY1" fmla="*/ 256737 h 1981703"/>
              <a:gd name="connsiteX2" fmla="*/ 234770 w 1524079"/>
              <a:gd name="connsiteY2" fmla="*/ 228162 h 1981703"/>
              <a:gd name="connsiteX3" fmla="*/ 230008 w 1524079"/>
              <a:gd name="connsiteY3" fmla="*/ 213875 h 1981703"/>
              <a:gd name="connsiteX4" fmla="*/ 215720 w 1524079"/>
              <a:gd name="connsiteY4" fmla="*/ 185300 h 1981703"/>
              <a:gd name="connsiteX5" fmla="*/ 234770 w 1524079"/>
              <a:gd name="connsiteY5" fmla="*/ 151962 h 1981703"/>
              <a:gd name="connsiteX6" fmla="*/ 258583 w 1524079"/>
              <a:gd name="connsiteY6" fmla="*/ 156725 h 1981703"/>
              <a:gd name="connsiteX7" fmla="*/ 287158 w 1524079"/>
              <a:gd name="connsiteY7" fmla="*/ 166250 h 1981703"/>
              <a:gd name="connsiteX8" fmla="*/ 301445 w 1524079"/>
              <a:gd name="connsiteY8" fmla="*/ 171012 h 1981703"/>
              <a:gd name="connsiteX9" fmla="*/ 344308 w 1524079"/>
              <a:gd name="connsiteY9" fmla="*/ 175775 h 1981703"/>
              <a:gd name="connsiteX10" fmla="*/ 449083 w 1524079"/>
              <a:gd name="connsiteY10" fmla="*/ 175775 h 1981703"/>
              <a:gd name="connsiteX11" fmla="*/ 468133 w 1524079"/>
              <a:gd name="connsiteY11" fmla="*/ 171012 h 1981703"/>
              <a:gd name="connsiteX12" fmla="*/ 587195 w 1524079"/>
              <a:gd name="connsiteY12" fmla="*/ 161487 h 1981703"/>
              <a:gd name="connsiteX13" fmla="*/ 634820 w 1524079"/>
              <a:gd name="connsiteY13" fmla="*/ 151962 h 1981703"/>
              <a:gd name="connsiteX14" fmla="*/ 649108 w 1524079"/>
              <a:gd name="connsiteY14" fmla="*/ 147200 h 1981703"/>
              <a:gd name="connsiteX15" fmla="*/ 677683 w 1524079"/>
              <a:gd name="connsiteY15" fmla="*/ 142437 h 1981703"/>
              <a:gd name="connsiteX16" fmla="*/ 691970 w 1524079"/>
              <a:gd name="connsiteY16" fmla="*/ 137675 h 1981703"/>
              <a:gd name="connsiteX17" fmla="*/ 739595 w 1524079"/>
              <a:gd name="connsiteY17" fmla="*/ 123387 h 1981703"/>
              <a:gd name="connsiteX18" fmla="*/ 768170 w 1524079"/>
              <a:gd name="connsiteY18" fmla="*/ 113862 h 1981703"/>
              <a:gd name="connsiteX19" fmla="*/ 782458 w 1524079"/>
              <a:gd name="connsiteY19" fmla="*/ 104337 h 1981703"/>
              <a:gd name="connsiteX20" fmla="*/ 944383 w 1524079"/>
              <a:gd name="connsiteY20" fmla="*/ 104337 h 1981703"/>
              <a:gd name="connsiteX21" fmla="*/ 958670 w 1524079"/>
              <a:gd name="connsiteY21" fmla="*/ 94812 h 1981703"/>
              <a:gd name="connsiteX22" fmla="*/ 996770 w 1524079"/>
              <a:gd name="connsiteY22" fmla="*/ 51950 h 1981703"/>
              <a:gd name="connsiteX23" fmla="*/ 1025345 w 1524079"/>
              <a:gd name="connsiteY23" fmla="*/ 32900 h 1981703"/>
              <a:gd name="connsiteX24" fmla="*/ 1039633 w 1524079"/>
              <a:gd name="connsiteY24" fmla="*/ 18612 h 1981703"/>
              <a:gd name="connsiteX25" fmla="*/ 1068208 w 1524079"/>
              <a:gd name="connsiteY25" fmla="*/ 9087 h 1981703"/>
              <a:gd name="connsiteX26" fmla="*/ 1082495 w 1524079"/>
              <a:gd name="connsiteY26" fmla="*/ 4325 h 1981703"/>
              <a:gd name="connsiteX27" fmla="*/ 1153933 w 1524079"/>
              <a:gd name="connsiteY27" fmla="*/ 9087 h 1981703"/>
              <a:gd name="connsiteX28" fmla="*/ 1163458 w 1524079"/>
              <a:gd name="connsiteY28" fmla="*/ 37662 h 1981703"/>
              <a:gd name="connsiteX29" fmla="*/ 1172983 w 1524079"/>
              <a:gd name="connsiteY29" fmla="*/ 71000 h 1981703"/>
              <a:gd name="connsiteX30" fmla="*/ 1177745 w 1524079"/>
              <a:gd name="connsiteY30" fmla="*/ 85287 h 1981703"/>
              <a:gd name="connsiteX31" fmla="*/ 1182508 w 1524079"/>
              <a:gd name="connsiteY31" fmla="*/ 156725 h 1981703"/>
              <a:gd name="connsiteX32" fmla="*/ 1187270 w 1524079"/>
              <a:gd name="connsiteY32" fmla="*/ 199587 h 1981703"/>
              <a:gd name="connsiteX33" fmla="*/ 1182508 w 1524079"/>
              <a:gd name="connsiteY33" fmla="*/ 213875 h 1981703"/>
              <a:gd name="connsiteX34" fmla="*/ 1168220 w 1524079"/>
              <a:gd name="connsiteY34" fmla="*/ 223400 h 1981703"/>
              <a:gd name="connsiteX35" fmla="*/ 1153933 w 1524079"/>
              <a:gd name="connsiteY35" fmla="*/ 237687 h 1981703"/>
              <a:gd name="connsiteX36" fmla="*/ 1168220 w 1524079"/>
              <a:gd name="connsiteY36" fmla="*/ 261500 h 1981703"/>
              <a:gd name="connsiteX37" fmla="*/ 1187270 w 1524079"/>
              <a:gd name="connsiteY37" fmla="*/ 290075 h 1981703"/>
              <a:gd name="connsiteX38" fmla="*/ 1182508 w 1524079"/>
              <a:gd name="connsiteY38" fmla="*/ 428187 h 1981703"/>
              <a:gd name="connsiteX39" fmla="*/ 1177745 w 1524079"/>
              <a:gd name="connsiteY39" fmla="*/ 442475 h 1981703"/>
              <a:gd name="connsiteX40" fmla="*/ 1158695 w 1524079"/>
              <a:gd name="connsiteY40" fmla="*/ 471050 h 1981703"/>
              <a:gd name="connsiteX41" fmla="*/ 1153933 w 1524079"/>
              <a:gd name="connsiteY41" fmla="*/ 552012 h 1981703"/>
              <a:gd name="connsiteX42" fmla="*/ 1149170 w 1524079"/>
              <a:gd name="connsiteY42" fmla="*/ 671075 h 1981703"/>
              <a:gd name="connsiteX43" fmla="*/ 1139645 w 1524079"/>
              <a:gd name="connsiteY43" fmla="*/ 699650 h 1981703"/>
              <a:gd name="connsiteX44" fmla="*/ 1134883 w 1524079"/>
              <a:gd name="connsiteY44" fmla="*/ 713937 h 1981703"/>
              <a:gd name="connsiteX45" fmla="*/ 1125358 w 1524079"/>
              <a:gd name="connsiteY45" fmla="*/ 728225 h 1981703"/>
              <a:gd name="connsiteX46" fmla="*/ 1115833 w 1524079"/>
              <a:gd name="connsiteY46" fmla="*/ 756800 h 1981703"/>
              <a:gd name="connsiteX47" fmla="*/ 1111070 w 1524079"/>
              <a:gd name="connsiteY47" fmla="*/ 771087 h 1981703"/>
              <a:gd name="connsiteX48" fmla="*/ 1096783 w 1524079"/>
              <a:gd name="connsiteY48" fmla="*/ 785375 h 1981703"/>
              <a:gd name="connsiteX49" fmla="*/ 1082495 w 1524079"/>
              <a:gd name="connsiteY49" fmla="*/ 794900 h 1981703"/>
              <a:gd name="connsiteX50" fmla="*/ 1063445 w 1524079"/>
              <a:gd name="connsiteY50" fmla="*/ 823475 h 1981703"/>
              <a:gd name="connsiteX51" fmla="*/ 1058683 w 1524079"/>
              <a:gd name="connsiteY51" fmla="*/ 837762 h 1981703"/>
              <a:gd name="connsiteX52" fmla="*/ 1030108 w 1524079"/>
              <a:gd name="connsiteY52" fmla="*/ 856812 h 1981703"/>
              <a:gd name="connsiteX53" fmla="*/ 1015820 w 1524079"/>
              <a:gd name="connsiteY53" fmla="*/ 866337 h 1981703"/>
              <a:gd name="connsiteX54" fmla="*/ 1006295 w 1524079"/>
              <a:gd name="connsiteY54" fmla="*/ 880625 h 1981703"/>
              <a:gd name="connsiteX55" fmla="*/ 992008 w 1524079"/>
              <a:gd name="connsiteY55" fmla="*/ 890150 h 1981703"/>
              <a:gd name="connsiteX56" fmla="*/ 987245 w 1524079"/>
              <a:gd name="connsiteY56" fmla="*/ 904437 h 1981703"/>
              <a:gd name="connsiteX57" fmla="*/ 1001533 w 1524079"/>
              <a:gd name="connsiteY57" fmla="*/ 947300 h 1981703"/>
              <a:gd name="connsiteX58" fmla="*/ 1006295 w 1524079"/>
              <a:gd name="connsiteY58" fmla="*/ 961587 h 1981703"/>
              <a:gd name="connsiteX59" fmla="*/ 1011058 w 1524079"/>
              <a:gd name="connsiteY59" fmla="*/ 994925 h 1981703"/>
              <a:gd name="connsiteX60" fmla="*/ 1015820 w 1524079"/>
              <a:gd name="connsiteY60" fmla="*/ 1052075 h 1981703"/>
              <a:gd name="connsiteX61" fmla="*/ 1030108 w 1524079"/>
              <a:gd name="connsiteY61" fmla="*/ 1080650 h 1981703"/>
              <a:gd name="connsiteX62" fmla="*/ 1082495 w 1524079"/>
              <a:gd name="connsiteY62" fmla="*/ 1085412 h 1981703"/>
              <a:gd name="connsiteX63" fmla="*/ 1096783 w 1524079"/>
              <a:gd name="connsiteY63" fmla="*/ 1090175 h 1981703"/>
              <a:gd name="connsiteX64" fmla="*/ 1101545 w 1524079"/>
              <a:gd name="connsiteY64" fmla="*/ 1104462 h 1981703"/>
              <a:gd name="connsiteX65" fmla="*/ 1111070 w 1524079"/>
              <a:gd name="connsiteY65" fmla="*/ 1123512 h 1981703"/>
              <a:gd name="connsiteX66" fmla="*/ 1125358 w 1524079"/>
              <a:gd name="connsiteY66" fmla="*/ 1133037 h 1981703"/>
              <a:gd name="connsiteX67" fmla="*/ 1134883 w 1524079"/>
              <a:gd name="connsiteY67" fmla="*/ 1147325 h 1981703"/>
              <a:gd name="connsiteX68" fmla="*/ 1149170 w 1524079"/>
              <a:gd name="connsiteY68" fmla="*/ 1152087 h 1981703"/>
              <a:gd name="connsiteX69" fmla="*/ 1206320 w 1524079"/>
              <a:gd name="connsiteY69" fmla="*/ 1156850 h 1981703"/>
              <a:gd name="connsiteX70" fmla="*/ 1239658 w 1524079"/>
              <a:gd name="connsiteY70" fmla="*/ 1175900 h 1981703"/>
              <a:gd name="connsiteX71" fmla="*/ 1263470 w 1524079"/>
              <a:gd name="connsiteY71" fmla="*/ 1204475 h 1981703"/>
              <a:gd name="connsiteX72" fmla="*/ 1292045 w 1524079"/>
              <a:gd name="connsiteY72" fmla="*/ 1218762 h 1981703"/>
              <a:gd name="connsiteX73" fmla="*/ 1311095 w 1524079"/>
              <a:gd name="connsiteY73" fmla="*/ 1228287 h 1981703"/>
              <a:gd name="connsiteX74" fmla="*/ 1353958 w 1524079"/>
              <a:gd name="connsiteY74" fmla="*/ 1223525 h 1981703"/>
              <a:gd name="connsiteX75" fmla="*/ 1382533 w 1524079"/>
              <a:gd name="connsiteY75" fmla="*/ 1214000 h 1981703"/>
              <a:gd name="connsiteX76" fmla="*/ 1449208 w 1524079"/>
              <a:gd name="connsiteY76" fmla="*/ 1223525 h 1981703"/>
              <a:gd name="connsiteX77" fmla="*/ 1463495 w 1524079"/>
              <a:gd name="connsiteY77" fmla="*/ 1233050 h 1981703"/>
              <a:gd name="connsiteX78" fmla="*/ 1473020 w 1524079"/>
              <a:gd name="connsiteY78" fmla="*/ 1247337 h 1981703"/>
              <a:gd name="connsiteX79" fmla="*/ 1492070 w 1524079"/>
              <a:gd name="connsiteY79" fmla="*/ 1261625 h 1981703"/>
              <a:gd name="connsiteX80" fmla="*/ 1506358 w 1524079"/>
              <a:gd name="connsiteY80" fmla="*/ 1275912 h 1981703"/>
              <a:gd name="connsiteX81" fmla="*/ 1511120 w 1524079"/>
              <a:gd name="connsiteY81" fmla="*/ 1290200 h 1981703"/>
              <a:gd name="connsiteX82" fmla="*/ 1520645 w 1524079"/>
              <a:gd name="connsiteY82" fmla="*/ 1304487 h 1981703"/>
              <a:gd name="connsiteX83" fmla="*/ 1496833 w 1524079"/>
              <a:gd name="connsiteY83" fmla="*/ 1309250 h 1981703"/>
              <a:gd name="connsiteX84" fmla="*/ 1439683 w 1524079"/>
              <a:gd name="connsiteY84" fmla="*/ 1314012 h 1981703"/>
              <a:gd name="connsiteX85" fmla="*/ 1425395 w 1524079"/>
              <a:gd name="connsiteY85" fmla="*/ 1328300 h 1981703"/>
              <a:gd name="connsiteX86" fmla="*/ 1406345 w 1524079"/>
              <a:gd name="connsiteY86" fmla="*/ 1356875 h 1981703"/>
              <a:gd name="connsiteX87" fmla="*/ 1382533 w 1524079"/>
              <a:gd name="connsiteY87" fmla="*/ 1399737 h 1981703"/>
              <a:gd name="connsiteX88" fmla="*/ 1353958 w 1524079"/>
              <a:gd name="connsiteY88" fmla="*/ 1442600 h 1981703"/>
              <a:gd name="connsiteX89" fmla="*/ 1349195 w 1524079"/>
              <a:gd name="connsiteY89" fmla="*/ 1456887 h 1981703"/>
              <a:gd name="connsiteX90" fmla="*/ 1334908 w 1524079"/>
              <a:gd name="connsiteY90" fmla="*/ 1471175 h 1981703"/>
              <a:gd name="connsiteX91" fmla="*/ 1315858 w 1524079"/>
              <a:gd name="connsiteY91" fmla="*/ 1504512 h 1981703"/>
              <a:gd name="connsiteX92" fmla="*/ 1301570 w 1524079"/>
              <a:gd name="connsiteY92" fmla="*/ 1514037 h 1981703"/>
              <a:gd name="connsiteX93" fmla="*/ 1296808 w 1524079"/>
              <a:gd name="connsiteY93" fmla="*/ 1528325 h 1981703"/>
              <a:gd name="connsiteX94" fmla="*/ 1268233 w 1524079"/>
              <a:gd name="connsiteY94" fmla="*/ 1552137 h 1981703"/>
              <a:gd name="connsiteX95" fmla="*/ 1234895 w 1524079"/>
              <a:gd name="connsiteY95" fmla="*/ 1571187 h 1981703"/>
              <a:gd name="connsiteX96" fmla="*/ 1206320 w 1524079"/>
              <a:gd name="connsiteY96" fmla="*/ 1590237 h 1981703"/>
              <a:gd name="connsiteX97" fmla="*/ 1192033 w 1524079"/>
              <a:gd name="connsiteY97" fmla="*/ 1599762 h 1981703"/>
              <a:gd name="connsiteX98" fmla="*/ 1172983 w 1524079"/>
              <a:gd name="connsiteY98" fmla="*/ 1647387 h 1981703"/>
              <a:gd name="connsiteX99" fmla="*/ 1153933 w 1524079"/>
              <a:gd name="connsiteY99" fmla="*/ 1675962 h 1981703"/>
              <a:gd name="connsiteX100" fmla="*/ 1139645 w 1524079"/>
              <a:gd name="connsiteY100" fmla="*/ 1690250 h 1981703"/>
              <a:gd name="connsiteX101" fmla="*/ 1120595 w 1524079"/>
              <a:gd name="connsiteY101" fmla="*/ 1718825 h 1981703"/>
              <a:gd name="connsiteX102" fmla="*/ 1115833 w 1524079"/>
              <a:gd name="connsiteY102" fmla="*/ 1737875 h 1981703"/>
              <a:gd name="connsiteX103" fmla="*/ 1101545 w 1524079"/>
              <a:gd name="connsiteY103" fmla="*/ 1766450 h 1981703"/>
              <a:gd name="connsiteX104" fmla="*/ 1087258 w 1524079"/>
              <a:gd name="connsiteY104" fmla="*/ 1771212 h 1981703"/>
              <a:gd name="connsiteX105" fmla="*/ 1030108 w 1524079"/>
              <a:gd name="connsiteY105" fmla="*/ 1780737 h 1981703"/>
              <a:gd name="connsiteX106" fmla="*/ 1015820 w 1524079"/>
              <a:gd name="connsiteY106" fmla="*/ 1795025 h 1981703"/>
              <a:gd name="connsiteX107" fmla="*/ 949145 w 1524079"/>
              <a:gd name="connsiteY107" fmla="*/ 1785500 h 1981703"/>
              <a:gd name="connsiteX108" fmla="*/ 934858 w 1524079"/>
              <a:gd name="connsiteY108" fmla="*/ 1780737 h 1981703"/>
              <a:gd name="connsiteX109" fmla="*/ 906283 w 1524079"/>
              <a:gd name="connsiteY109" fmla="*/ 1761687 h 1981703"/>
              <a:gd name="connsiteX110" fmla="*/ 872945 w 1524079"/>
              <a:gd name="connsiteY110" fmla="*/ 1752162 h 1981703"/>
              <a:gd name="connsiteX111" fmla="*/ 830083 w 1524079"/>
              <a:gd name="connsiteY111" fmla="*/ 1756925 h 1981703"/>
              <a:gd name="connsiteX112" fmla="*/ 825320 w 1524079"/>
              <a:gd name="connsiteY112" fmla="*/ 1780737 h 1981703"/>
              <a:gd name="connsiteX113" fmla="*/ 820558 w 1524079"/>
              <a:gd name="connsiteY113" fmla="*/ 1795025 h 1981703"/>
              <a:gd name="connsiteX114" fmla="*/ 801508 w 1524079"/>
              <a:gd name="connsiteY114" fmla="*/ 1842650 h 1981703"/>
              <a:gd name="connsiteX115" fmla="*/ 796745 w 1524079"/>
              <a:gd name="connsiteY115" fmla="*/ 1856937 h 1981703"/>
              <a:gd name="connsiteX116" fmla="*/ 787220 w 1524079"/>
              <a:gd name="connsiteY116" fmla="*/ 1871225 h 1981703"/>
              <a:gd name="connsiteX117" fmla="*/ 772933 w 1524079"/>
              <a:gd name="connsiteY117" fmla="*/ 1875987 h 1981703"/>
              <a:gd name="connsiteX118" fmla="*/ 763408 w 1524079"/>
              <a:gd name="connsiteY118" fmla="*/ 1914087 h 1981703"/>
              <a:gd name="connsiteX119" fmla="*/ 758645 w 1524079"/>
              <a:gd name="connsiteY119" fmla="*/ 1928375 h 1981703"/>
              <a:gd name="connsiteX120" fmla="*/ 749120 w 1524079"/>
              <a:gd name="connsiteY120" fmla="*/ 1942662 h 1981703"/>
              <a:gd name="connsiteX121" fmla="*/ 734833 w 1524079"/>
              <a:gd name="connsiteY121" fmla="*/ 1952187 h 1981703"/>
              <a:gd name="connsiteX122" fmla="*/ 715783 w 1524079"/>
              <a:gd name="connsiteY122" fmla="*/ 1980762 h 1981703"/>
              <a:gd name="connsiteX123" fmla="*/ 701495 w 1524079"/>
              <a:gd name="connsiteY123" fmla="*/ 1971237 h 1981703"/>
              <a:gd name="connsiteX124" fmla="*/ 691970 w 1524079"/>
              <a:gd name="connsiteY124" fmla="*/ 1937900 h 1981703"/>
              <a:gd name="connsiteX125" fmla="*/ 687208 w 1524079"/>
              <a:gd name="connsiteY125" fmla="*/ 1923612 h 1981703"/>
              <a:gd name="connsiteX126" fmla="*/ 644345 w 1524079"/>
              <a:gd name="connsiteY126" fmla="*/ 1899800 h 1981703"/>
              <a:gd name="connsiteX127" fmla="*/ 611008 w 1524079"/>
              <a:gd name="connsiteY127" fmla="*/ 1885512 h 1981703"/>
              <a:gd name="connsiteX128" fmla="*/ 596720 w 1524079"/>
              <a:gd name="connsiteY128" fmla="*/ 1875987 h 1981703"/>
              <a:gd name="connsiteX129" fmla="*/ 582433 w 1524079"/>
              <a:gd name="connsiteY129" fmla="*/ 1871225 h 1981703"/>
              <a:gd name="connsiteX130" fmla="*/ 544333 w 1524079"/>
              <a:gd name="connsiteY130" fmla="*/ 1837887 h 1981703"/>
              <a:gd name="connsiteX131" fmla="*/ 530045 w 1524079"/>
              <a:gd name="connsiteY131" fmla="*/ 1828362 h 1981703"/>
              <a:gd name="connsiteX132" fmla="*/ 501470 w 1524079"/>
              <a:gd name="connsiteY132" fmla="*/ 1818837 h 1981703"/>
              <a:gd name="connsiteX133" fmla="*/ 496708 w 1524079"/>
              <a:gd name="connsiteY133" fmla="*/ 1804550 h 1981703"/>
              <a:gd name="connsiteX134" fmla="*/ 491945 w 1524079"/>
              <a:gd name="connsiteY134" fmla="*/ 1728350 h 1981703"/>
              <a:gd name="connsiteX135" fmla="*/ 477658 w 1524079"/>
              <a:gd name="connsiteY135" fmla="*/ 1723587 h 1981703"/>
              <a:gd name="connsiteX136" fmla="*/ 458608 w 1524079"/>
              <a:gd name="connsiteY136" fmla="*/ 1728350 h 1981703"/>
              <a:gd name="connsiteX137" fmla="*/ 449083 w 1524079"/>
              <a:gd name="connsiteY137" fmla="*/ 1742637 h 1981703"/>
              <a:gd name="connsiteX138" fmla="*/ 430033 w 1524079"/>
              <a:gd name="connsiteY138" fmla="*/ 1733112 h 1981703"/>
              <a:gd name="connsiteX139" fmla="*/ 401458 w 1524079"/>
              <a:gd name="connsiteY139" fmla="*/ 1714062 h 1981703"/>
              <a:gd name="connsiteX140" fmla="*/ 391933 w 1524079"/>
              <a:gd name="connsiteY140" fmla="*/ 1699775 h 1981703"/>
              <a:gd name="connsiteX141" fmla="*/ 382408 w 1524079"/>
              <a:gd name="connsiteY141" fmla="*/ 1671200 h 1981703"/>
              <a:gd name="connsiteX142" fmla="*/ 377645 w 1524079"/>
              <a:gd name="connsiteY142" fmla="*/ 1580712 h 1981703"/>
              <a:gd name="connsiteX143" fmla="*/ 368120 w 1524079"/>
              <a:gd name="connsiteY143" fmla="*/ 1552137 h 1981703"/>
              <a:gd name="connsiteX144" fmla="*/ 372883 w 1524079"/>
              <a:gd name="connsiteY144" fmla="*/ 1528325 h 1981703"/>
              <a:gd name="connsiteX145" fmla="*/ 382408 w 1524079"/>
              <a:gd name="connsiteY145" fmla="*/ 1514037 h 1981703"/>
              <a:gd name="connsiteX146" fmla="*/ 425270 w 1524079"/>
              <a:gd name="connsiteY146" fmla="*/ 1480700 h 1981703"/>
              <a:gd name="connsiteX147" fmla="*/ 439558 w 1524079"/>
              <a:gd name="connsiteY147" fmla="*/ 1475937 h 1981703"/>
              <a:gd name="connsiteX148" fmla="*/ 453845 w 1524079"/>
              <a:gd name="connsiteY148" fmla="*/ 1461650 h 1981703"/>
              <a:gd name="connsiteX149" fmla="*/ 472895 w 1524079"/>
              <a:gd name="connsiteY149" fmla="*/ 1452125 h 1981703"/>
              <a:gd name="connsiteX150" fmla="*/ 487183 w 1524079"/>
              <a:gd name="connsiteY150" fmla="*/ 1442600 h 1981703"/>
              <a:gd name="connsiteX151" fmla="*/ 491945 w 1524079"/>
              <a:gd name="connsiteY151" fmla="*/ 1428312 h 1981703"/>
              <a:gd name="connsiteX152" fmla="*/ 491945 w 1524079"/>
              <a:gd name="connsiteY152" fmla="*/ 1361637 h 1981703"/>
              <a:gd name="connsiteX153" fmla="*/ 472895 w 1524079"/>
              <a:gd name="connsiteY153" fmla="*/ 1333062 h 1981703"/>
              <a:gd name="connsiteX154" fmla="*/ 453845 w 1524079"/>
              <a:gd name="connsiteY154" fmla="*/ 1275912 h 1981703"/>
              <a:gd name="connsiteX155" fmla="*/ 444320 w 1524079"/>
              <a:gd name="connsiteY155" fmla="*/ 1247337 h 1981703"/>
              <a:gd name="connsiteX156" fmla="*/ 434795 w 1524079"/>
              <a:gd name="connsiteY156" fmla="*/ 1233050 h 1981703"/>
              <a:gd name="connsiteX157" fmla="*/ 425270 w 1524079"/>
              <a:gd name="connsiteY157" fmla="*/ 1204475 h 1981703"/>
              <a:gd name="connsiteX158" fmla="*/ 420508 w 1524079"/>
              <a:gd name="connsiteY158" fmla="*/ 1190187 h 1981703"/>
              <a:gd name="connsiteX159" fmla="*/ 401458 w 1524079"/>
              <a:gd name="connsiteY159" fmla="*/ 1175900 h 1981703"/>
              <a:gd name="connsiteX160" fmla="*/ 410983 w 1524079"/>
              <a:gd name="connsiteY160" fmla="*/ 1161612 h 1981703"/>
              <a:gd name="connsiteX161" fmla="*/ 425270 w 1524079"/>
              <a:gd name="connsiteY161" fmla="*/ 1147325 h 1981703"/>
              <a:gd name="connsiteX162" fmla="*/ 415745 w 1524079"/>
              <a:gd name="connsiteY162" fmla="*/ 1094937 h 1981703"/>
              <a:gd name="connsiteX163" fmla="*/ 406220 w 1524079"/>
              <a:gd name="connsiteY163" fmla="*/ 1075887 h 1981703"/>
              <a:gd name="connsiteX164" fmla="*/ 377645 w 1524079"/>
              <a:gd name="connsiteY164" fmla="*/ 1066362 h 1981703"/>
              <a:gd name="connsiteX165" fmla="*/ 334783 w 1524079"/>
              <a:gd name="connsiteY165" fmla="*/ 1090175 h 1981703"/>
              <a:gd name="connsiteX166" fmla="*/ 330020 w 1524079"/>
              <a:gd name="connsiteY166" fmla="*/ 1023500 h 1981703"/>
              <a:gd name="connsiteX167" fmla="*/ 310970 w 1524079"/>
              <a:gd name="connsiteY167" fmla="*/ 1018737 h 1981703"/>
              <a:gd name="connsiteX168" fmla="*/ 268108 w 1524079"/>
              <a:gd name="connsiteY168" fmla="*/ 1013975 h 1981703"/>
              <a:gd name="connsiteX169" fmla="*/ 263345 w 1524079"/>
              <a:gd name="connsiteY169" fmla="*/ 999687 h 1981703"/>
              <a:gd name="connsiteX170" fmla="*/ 258583 w 1524079"/>
              <a:gd name="connsiteY170" fmla="*/ 980637 h 1981703"/>
              <a:gd name="connsiteX171" fmla="*/ 230008 w 1524079"/>
              <a:gd name="connsiteY171" fmla="*/ 971112 h 1981703"/>
              <a:gd name="connsiteX172" fmla="*/ 215720 w 1524079"/>
              <a:gd name="connsiteY172" fmla="*/ 961587 h 1981703"/>
              <a:gd name="connsiteX173" fmla="*/ 196670 w 1524079"/>
              <a:gd name="connsiteY173" fmla="*/ 952062 h 1981703"/>
              <a:gd name="connsiteX174" fmla="*/ 177620 w 1524079"/>
              <a:gd name="connsiteY174" fmla="*/ 947300 h 1981703"/>
              <a:gd name="connsiteX175" fmla="*/ 163333 w 1524079"/>
              <a:gd name="connsiteY175" fmla="*/ 942537 h 1981703"/>
              <a:gd name="connsiteX176" fmla="*/ 129995 w 1524079"/>
              <a:gd name="connsiteY176" fmla="*/ 933012 h 1981703"/>
              <a:gd name="connsiteX177" fmla="*/ 115708 w 1524079"/>
              <a:gd name="connsiteY177" fmla="*/ 904437 h 1981703"/>
              <a:gd name="connsiteX178" fmla="*/ 96658 w 1524079"/>
              <a:gd name="connsiteY178" fmla="*/ 899675 h 1981703"/>
              <a:gd name="connsiteX179" fmla="*/ 53795 w 1524079"/>
              <a:gd name="connsiteY179" fmla="*/ 890150 h 1981703"/>
              <a:gd name="connsiteX180" fmla="*/ 34745 w 1524079"/>
              <a:gd name="connsiteY180" fmla="*/ 828237 h 1981703"/>
              <a:gd name="connsiteX181" fmla="*/ 10933 w 1524079"/>
              <a:gd name="connsiteY181" fmla="*/ 804425 h 1981703"/>
              <a:gd name="connsiteX182" fmla="*/ 1408 w 1524079"/>
              <a:gd name="connsiteY182" fmla="*/ 785375 h 1981703"/>
              <a:gd name="connsiteX183" fmla="*/ 15695 w 1524079"/>
              <a:gd name="connsiteY183" fmla="*/ 775850 h 1981703"/>
              <a:gd name="connsiteX184" fmla="*/ 39508 w 1524079"/>
              <a:gd name="connsiteY184" fmla="*/ 756800 h 1981703"/>
              <a:gd name="connsiteX185" fmla="*/ 106183 w 1524079"/>
              <a:gd name="connsiteY185" fmla="*/ 728225 h 1981703"/>
              <a:gd name="connsiteX186" fmla="*/ 120470 w 1524079"/>
              <a:gd name="connsiteY186" fmla="*/ 718700 h 1981703"/>
              <a:gd name="connsiteX187" fmla="*/ 134758 w 1524079"/>
              <a:gd name="connsiteY187" fmla="*/ 713937 h 1981703"/>
              <a:gd name="connsiteX188" fmla="*/ 163333 w 1524079"/>
              <a:gd name="connsiteY188" fmla="*/ 694887 h 1981703"/>
              <a:gd name="connsiteX189" fmla="*/ 172858 w 1524079"/>
              <a:gd name="connsiteY189" fmla="*/ 680600 h 1981703"/>
              <a:gd name="connsiteX190" fmla="*/ 168095 w 1524079"/>
              <a:gd name="connsiteY190" fmla="*/ 661550 h 1981703"/>
              <a:gd name="connsiteX191" fmla="*/ 149045 w 1524079"/>
              <a:gd name="connsiteY191" fmla="*/ 618687 h 1981703"/>
              <a:gd name="connsiteX192" fmla="*/ 125233 w 1524079"/>
              <a:gd name="connsiteY192" fmla="*/ 575825 h 1981703"/>
              <a:gd name="connsiteX193" fmla="*/ 110945 w 1524079"/>
              <a:gd name="connsiteY193" fmla="*/ 566300 h 1981703"/>
              <a:gd name="connsiteX194" fmla="*/ 144283 w 1524079"/>
              <a:gd name="connsiteY194" fmla="*/ 532962 h 1981703"/>
              <a:gd name="connsiteX195" fmla="*/ 158570 w 1524079"/>
              <a:gd name="connsiteY195" fmla="*/ 518675 h 1981703"/>
              <a:gd name="connsiteX196" fmla="*/ 187145 w 1524079"/>
              <a:gd name="connsiteY196" fmla="*/ 499625 h 1981703"/>
              <a:gd name="connsiteX197" fmla="*/ 353833 w 1524079"/>
              <a:gd name="connsiteY197" fmla="*/ 499625 h 1981703"/>
              <a:gd name="connsiteX198" fmla="*/ 387170 w 1524079"/>
              <a:gd name="connsiteY198" fmla="*/ 490100 h 1981703"/>
              <a:gd name="connsiteX199" fmla="*/ 396695 w 1524079"/>
              <a:gd name="connsiteY199" fmla="*/ 475812 h 1981703"/>
              <a:gd name="connsiteX200" fmla="*/ 377645 w 1524079"/>
              <a:gd name="connsiteY200" fmla="*/ 452000 h 1981703"/>
              <a:gd name="connsiteX201" fmla="*/ 363358 w 1524079"/>
              <a:gd name="connsiteY201" fmla="*/ 437712 h 1981703"/>
              <a:gd name="connsiteX202" fmla="*/ 353833 w 1524079"/>
              <a:gd name="connsiteY202" fmla="*/ 423425 h 1981703"/>
              <a:gd name="connsiteX203" fmla="*/ 339545 w 1524079"/>
              <a:gd name="connsiteY203" fmla="*/ 418662 h 1981703"/>
              <a:gd name="connsiteX204" fmla="*/ 325258 w 1524079"/>
              <a:gd name="connsiteY204" fmla="*/ 409137 h 1981703"/>
              <a:gd name="connsiteX205" fmla="*/ 272870 w 1524079"/>
              <a:gd name="connsiteY205" fmla="*/ 399612 h 1981703"/>
              <a:gd name="connsiteX206" fmla="*/ 258583 w 1524079"/>
              <a:gd name="connsiteY206" fmla="*/ 394850 h 1981703"/>
              <a:gd name="connsiteX207" fmla="*/ 225245 w 1524079"/>
              <a:gd name="connsiteY207" fmla="*/ 390087 h 1981703"/>
              <a:gd name="connsiteX208" fmla="*/ 201433 w 1524079"/>
              <a:gd name="connsiteY208" fmla="*/ 385325 h 1981703"/>
              <a:gd name="connsiteX209" fmla="*/ 206195 w 1524079"/>
              <a:gd name="connsiteY209" fmla="*/ 371037 h 1981703"/>
              <a:gd name="connsiteX210" fmla="*/ 253820 w 1524079"/>
              <a:gd name="connsiteY210" fmla="*/ 356750 h 1981703"/>
              <a:gd name="connsiteX211" fmla="*/ 282395 w 1524079"/>
              <a:gd name="connsiteY211" fmla="*/ 347225 h 1981703"/>
              <a:gd name="connsiteX212" fmla="*/ 291920 w 1524079"/>
              <a:gd name="connsiteY212" fmla="*/ 332937 h 1981703"/>
              <a:gd name="connsiteX213" fmla="*/ 282395 w 1524079"/>
              <a:gd name="connsiteY213" fmla="*/ 318650 h 1981703"/>
              <a:gd name="connsiteX214" fmla="*/ 253820 w 1524079"/>
              <a:gd name="connsiteY214" fmla="*/ 309125 h 1981703"/>
              <a:gd name="connsiteX215" fmla="*/ 220483 w 1524079"/>
              <a:gd name="connsiteY215" fmla="*/ 299600 h 1981703"/>
              <a:gd name="connsiteX216" fmla="*/ 191908 w 1524079"/>
              <a:gd name="connsiteY216" fmla="*/ 294837 h 1981703"/>
              <a:gd name="connsiteX217" fmla="*/ 182383 w 1524079"/>
              <a:gd name="connsiteY217" fmla="*/ 280550 h 1981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</a:cxnLst>
            <a:rect l="l" t="t" r="r" b="b"/>
            <a:pathLst>
              <a:path w="1524079" h="1981703">
                <a:moveTo>
                  <a:pt x="182383" y="280550"/>
                </a:moveTo>
                <a:cubicBezTo>
                  <a:pt x="187939" y="274200"/>
                  <a:pt x="200098" y="265121"/>
                  <a:pt x="225245" y="256737"/>
                </a:cubicBezTo>
                <a:cubicBezTo>
                  <a:pt x="228420" y="247212"/>
                  <a:pt x="237945" y="237687"/>
                  <a:pt x="234770" y="228162"/>
                </a:cubicBezTo>
                <a:cubicBezTo>
                  <a:pt x="233183" y="223400"/>
                  <a:pt x="232253" y="218365"/>
                  <a:pt x="230008" y="213875"/>
                </a:cubicBezTo>
                <a:cubicBezTo>
                  <a:pt x="211540" y="176939"/>
                  <a:pt x="227694" y="221217"/>
                  <a:pt x="215720" y="185300"/>
                </a:cubicBezTo>
                <a:cubicBezTo>
                  <a:pt x="218439" y="174423"/>
                  <a:pt x="219639" y="155745"/>
                  <a:pt x="234770" y="151962"/>
                </a:cubicBezTo>
                <a:cubicBezTo>
                  <a:pt x="242623" y="149999"/>
                  <a:pt x="250773" y="154595"/>
                  <a:pt x="258583" y="156725"/>
                </a:cubicBezTo>
                <a:cubicBezTo>
                  <a:pt x="268269" y="159367"/>
                  <a:pt x="277633" y="163075"/>
                  <a:pt x="287158" y="166250"/>
                </a:cubicBezTo>
                <a:cubicBezTo>
                  <a:pt x="291920" y="167837"/>
                  <a:pt x="296456" y="170458"/>
                  <a:pt x="301445" y="171012"/>
                </a:cubicBezTo>
                <a:lnTo>
                  <a:pt x="344308" y="175775"/>
                </a:lnTo>
                <a:cubicBezTo>
                  <a:pt x="388934" y="186930"/>
                  <a:pt x="366393" y="183292"/>
                  <a:pt x="449083" y="175775"/>
                </a:cubicBezTo>
                <a:cubicBezTo>
                  <a:pt x="455602" y="175182"/>
                  <a:pt x="461620" y="171663"/>
                  <a:pt x="468133" y="171012"/>
                </a:cubicBezTo>
                <a:cubicBezTo>
                  <a:pt x="580166" y="159809"/>
                  <a:pt x="506903" y="172193"/>
                  <a:pt x="587195" y="161487"/>
                </a:cubicBezTo>
                <a:cubicBezTo>
                  <a:pt x="604749" y="159146"/>
                  <a:pt x="618249" y="156697"/>
                  <a:pt x="634820" y="151962"/>
                </a:cubicBezTo>
                <a:cubicBezTo>
                  <a:pt x="639647" y="150583"/>
                  <a:pt x="644207" y="148289"/>
                  <a:pt x="649108" y="147200"/>
                </a:cubicBezTo>
                <a:cubicBezTo>
                  <a:pt x="658534" y="145105"/>
                  <a:pt x="668257" y="144532"/>
                  <a:pt x="677683" y="142437"/>
                </a:cubicBezTo>
                <a:cubicBezTo>
                  <a:pt x="682583" y="141348"/>
                  <a:pt x="687143" y="139054"/>
                  <a:pt x="691970" y="137675"/>
                </a:cubicBezTo>
                <a:cubicBezTo>
                  <a:pt x="742356" y="123279"/>
                  <a:pt x="671684" y="146023"/>
                  <a:pt x="739595" y="123387"/>
                </a:cubicBezTo>
                <a:cubicBezTo>
                  <a:pt x="739600" y="123385"/>
                  <a:pt x="768165" y="113866"/>
                  <a:pt x="768170" y="113862"/>
                </a:cubicBezTo>
                <a:lnTo>
                  <a:pt x="782458" y="104337"/>
                </a:lnTo>
                <a:cubicBezTo>
                  <a:pt x="845210" y="108259"/>
                  <a:pt x="880491" y="113465"/>
                  <a:pt x="944383" y="104337"/>
                </a:cubicBezTo>
                <a:cubicBezTo>
                  <a:pt x="950049" y="103528"/>
                  <a:pt x="953908" y="97987"/>
                  <a:pt x="958670" y="94812"/>
                </a:cubicBezTo>
                <a:cubicBezTo>
                  <a:pt x="975667" y="69317"/>
                  <a:pt x="964148" y="84572"/>
                  <a:pt x="996770" y="51950"/>
                </a:cubicBezTo>
                <a:cubicBezTo>
                  <a:pt x="1004865" y="43855"/>
                  <a:pt x="1017250" y="40995"/>
                  <a:pt x="1025345" y="32900"/>
                </a:cubicBezTo>
                <a:cubicBezTo>
                  <a:pt x="1030108" y="28137"/>
                  <a:pt x="1033745" y="21883"/>
                  <a:pt x="1039633" y="18612"/>
                </a:cubicBezTo>
                <a:cubicBezTo>
                  <a:pt x="1048410" y="13736"/>
                  <a:pt x="1058683" y="12262"/>
                  <a:pt x="1068208" y="9087"/>
                </a:cubicBezTo>
                <a:lnTo>
                  <a:pt x="1082495" y="4325"/>
                </a:lnTo>
                <a:cubicBezTo>
                  <a:pt x="1106308" y="5912"/>
                  <a:pt x="1131865" y="0"/>
                  <a:pt x="1153933" y="9087"/>
                </a:cubicBezTo>
                <a:cubicBezTo>
                  <a:pt x="1163217" y="12910"/>
                  <a:pt x="1160283" y="28137"/>
                  <a:pt x="1163458" y="37662"/>
                </a:cubicBezTo>
                <a:cubicBezTo>
                  <a:pt x="1174871" y="71903"/>
                  <a:pt x="1161029" y="29160"/>
                  <a:pt x="1172983" y="71000"/>
                </a:cubicBezTo>
                <a:cubicBezTo>
                  <a:pt x="1174362" y="75827"/>
                  <a:pt x="1176158" y="80525"/>
                  <a:pt x="1177745" y="85287"/>
                </a:cubicBezTo>
                <a:cubicBezTo>
                  <a:pt x="1179333" y="109100"/>
                  <a:pt x="1180526" y="132942"/>
                  <a:pt x="1182508" y="156725"/>
                </a:cubicBezTo>
                <a:cubicBezTo>
                  <a:pt x="1183702" y="171051"/>
                  <a:pt x="1187270" y="185212"/>
                  <a:pt x="1187270" y="199587"/>
                </a:cubicBezTo>
                <a:cubicBezTo>
                  <a:pt x="1187270" y="204607"/>
                  <a:pt x="1185644" y="209955"/>
                  <a:pt x="1182508" y="213875"/>
                </a:cubicBezTo>
                <a:cubicBezTo>
                  <a:pt x="1178932" y="218345"/>
                  <a:pt x="1172617" y="219736"/>
                  <a:pt x="1168220" y="223400"/>
                </a:cubicBezTo>
                <a:cubicBezTo>
                  <a:pt x="1163046" y="227712"/>
                  <a:pt x="1158695" y="232925"/>
                  <a:pt x="1153933" y="237687"/>
                </a:cubicBezTo>
                <a:cubicBezTo>
                  <a:pt x="1144844" y="264952"/>
                  <a:pt x="1147622" y="240902"/>
                  <a:pt x="1168220" y="261500"/>
                </a:cubicBezTo>
                <a:cubicBezTo>
                  <a:pt x="1176315" y="269595"/>
                  <a:pt x="1187270" y="290075"/>
                  <a:pt x="1187270" y="290075"/>
                </a:cubicBezTo>
                <a:cubicBezTo>
                  <a:pt x="1185683" y="336112"/>
                  <a:pt x="1185381" y="382212"/>
                  <a:pt x="1182508" y="428187"/>
                </a:cubicBezTo>
                <a:cubicBezTo>
                  <a:pt x="1182195" y="433198"/>
                  <a:pt x="1180183" y="438086"/>
                  <a:pt x="1177745" y="442475"/>
                </a:cubicBezTo>
                <a:cubicBezTo>
                  <a:pt x="1172186" y="452482"/>
                  <a:pt x="1158695" y="471050"/>
                  <a:pt x="1158695" y="471050"/>
                </a:cubicBezTo>
                <a:cubicBezTo>
                  <a:pt x="1157108" y="498037"/>
                  <a:pt x="1155219" y="525009"/>
                  <a:pt x="1153933" y="552012"/>
                </a:cubicBezTo>
                <a:cubicBezTo>
                  <a:pt x="1152044" y="591686"/>
                  <a:pt x="1152996" y="631540"/>
                  <a:pt x="1149170" y="671075"/>
                </a:cubicBezTo>
                <a:cubicBezTo>
                  <a:pt x="1148203" y="681069"/>
                  <a:pt x="1142820" y="690125"/>
                  <a:pt x="1139645" y="699650"/>
                </a:cubicBezTo>
                <a:cubicBezTo>
                  <a:pt x="1138058" y="704412"/>
                  <a:pt x="1137667" y="709760"/>
                  <a:pt x="1134883" y="713937"/>
                </a:cubicBezTo>
                <a:cubicBezTo>
                  <a:pt x="1131708" y="718700"/>
                  <a:pt x="1127683" y="722994"/>
                  <a:pt x="1125358" y="728225"/>
                </a:cubicBezTo>
                <a:cubicBezTo>
                  <a:pt x="1121280" y="737400"/>
                  <a:pt x="1119008" y="747275"/>
                  <a:pt x="1115833" y="756800"/>
                </a:cubicBezTo>
                <a:lnTo>
                  <a:pt x="1111070" y="771087"/>
                </a:lnTo>
                <a:cubicBezTo>
                  <a:pt x="1108940" y="777476"/>
                  <a:pt x="1101957" y="781063"/>
                  <a:pt x="1096783" y="785375"/>
                </a:cubicBezTo>
                <a:cubicBezTo>
                  <a:pt x="1092386" y="789039"/>
                  <a:pt x="1087258" y="791725"/>
                  <a:pt x="1082495" y="794900"/>
                </a:cubicBezTo>
                <a:cubicBezTo>
                  <a:pt x="1076145" y="804425"/>
                  <a:pt x="1067065" y="812615"/>
                  <a:pt x="1063445" y="823475"/>
                </a:cubicBezTo>
                <a:cubicBezTo>
                  <a:pt x="1061858" y="828237"/>
                  <a:pt x="1062233" y="834212"/>
                  <a:pt x="1058683" y="837762"/>
                </a:cubicBezTo>
                <a:cubicBezTo>
                  <a:pt x="1050588" y="845857"/>
                  <a:pt x="1039633" y="850462"/>
                  <a:pt x="1030108" y="856812"/>
                </a:cubicBezTo>
                <a:lnTo>
                  <a:pt x="1015820" y="866337"/>
                </a:lnTo>
                <a:cubicBezTo>
                  <a:pt x="1012645" y="871100"/>
                  <a:pt x="1010342" y="876577"/>
                  <a:pt x="1006295" y="880625"/>
                </a:cubicBezTo>
                <a:cubicBezTo>
                  <a:pt x="1002248" y="884672"/>
                  <a:pt x="995584" y="885681"/>
                  <a:pt x="992008" y="890150"/>
                </a:cubicBezTo>
                <a:cubicBezTo>
                  <a:pt x="988872" y="894070"/>
                  <a:pt x="988833" y="899675"/>
                  <a:pt x="987245" y="904437"/>
                </a:cubicBezTo>
                <a:lnTo>
                  <a:pt x="1001533" y="947300"/>
                </a:lnTo>
                <a:lnTo>
                  <a:pt x="1006295" y="961587"/>
                </a:lnTo>
                <a:cubicBezTo>
                  <a:pt x="1007883" y="972700"/>
                  <a:pt x="1009883" y="983761"/>
                  <a:pt x="1011058" y="994925"/>
                </a:cubicBezTo>
                <a:cubicBezTo>
                  <a:pt x="1013059" y="1013936"/>
                  <a:pt x="1013294" y="1033127"/>
                  <a:pt x="1015820" y="1052075"/>
                </a:cubicBezTo>
                <a:cubicBezTo>
                  <a:pt x="1016490" y="1057104"/>
                  <a:pt x="1024529" y="1078933"/>
                  <a:pt x="1030108" y="1080650"/>
                </a:cubicBezTo>
                <a:cubicBezTo>
                  <a:pt x="1046867" y="1085807"/>
                  <a:pt x="1065033" y="1083825"/>
                  <a:pt x="1082495" y="1085412"/>
                </a:cubicBezTo>
                <a:cubicBezTo>
                  <a:pt x="1087258" y="1087000"/>
                  <a:pt x="1093233" y="1086625"/>
                  <a:pt x="1096783" y="1090175"/>
                </a:cubicBezTo>
                <a:cubicBezTo>
                  <a:pt x="1100333" y="1093725"/>
                  <a:pt x="1099568" y="1099848"/>
                  <a:pt x="1101545" y="1104462"/>
                </a:cubicBezTo>
                <a:cubicBezTo>
                  <a:pt x="1104342" y="1110988"/>
                  <a:pt x="1106525" y="1118058"/>
                  <a:pt x="1111070" y="1123512"/>
                </a:cubicBezTo>
                <a:cubicBezTo>
                  <a:pt x="1114734" y="1127909"/>
                  <a:pt x="1120595" y="1129862"/>
                  <a:pt x="1125358" y="1133037"/>
                </a:cubicBezTo>
                <a:cubicBezTo>
                  <a:pt x="1128533" y="1137800"/>
                  <a:pt x="1130413" y="1143749"/>
                  <a:pt x="1134883" y="1147325"/>
                </a:cubicBezTo>
                <a:cubicBezTo>
                  <a:pt x="1138803" y="1150461"/>
                  <a:pt x="1144194" y="1151424"/>
                  <a:pt x="1149170" y="1152087"/>
                </a:cubicBezTo>
                <a:cubicBezTo>
                  <a:pt x="1168118" y="1154613"/>
                  <a:pt x="1187270" y="1155262"/>
                  <a:pt x="1206320" y="1156850"/>
                </a:cubicBezTo>
                <a:cubicBezTo>
                  <a:pt x="1213790" y="1160585"/>
                  <a:pt x="1232927" y="1169169"/>
                  <a:pt x="1239658" y="1175900"/>
                </a:cubicBezTo>
                <a:cubicBezTo>
                  <a:pt x="1277125" y="1213365"/>
                  <a:pt x="1216653" y="1165460"/>
                  <a:pt x="1263470" y="1204475"/>
                </a:cubicBezTo>
                <a:cubicBezTo>
                  <a:pt x="1279621" y="1217934"/>
                  <a:pt x="1274357" y="1211182"/>
                  <a:pt x="1292045" y="1218762"/>
                </a:cubicBezTo>
                <a:cubicBezTo>
                  <a:pt x="1298571" y="1221559"/>
                  <a:pt x="1304745" y="1225112"/>
                  <a:pt x="1311095" y="1228287"/>
                </a:cubicBezTo>
                <a:cubicBezTo>
                  <a:pt x="1325383" y="1226700"/>
                  <a:pt x="1339862" y="1226344"/>
                  <a:pt x="1353958" y="1223525"/>
                </a:cubicBezTo>
                <a:cubicBezTo>
                  <a:pt x="1363803" y="1221556"/>
                  <a:pt x="1382533" y="1214000"/>
                  <a:pt x="1382533" y="1214000"/>
                </a:cubicBezTo>
                <a:cubicBezTo>
                  <a:pt x="1395923" y="1215217"/>
                  <a:pt x="1430882" y="1214362"/>
                  <a:pt x="1449208" y="1223525"/>
                </a:cubicBezTo>
                <a:cubicBezTo>
                  <a:pt x="1454327" y="1226085"/>
                  <a:pt x="1458733" y="1229875"/>
                  <a:pt x="1463495" y="1233050"/>
                </a:cubicBezTo>
                <a:cubicBezTo>
                  <a:pt x="1466670" y="1237812"/>
                  <a:pt x="1468973" y="1243290"/>
                  <a:pt x="1473020" y="1247337"/>
                </a:cubicBezTo>
                <a:cubicBezTo>
                  <a:pt x="1478633" y="1252950"/>
                  <a:pt x="1486043" y="1256459"/>
                  <a:pt x="1492070" y="1261625"/>
                </a:cubicBezTo>
                <a:cubicBezTo>
                  <a:pt x="1497184" y="1266008"/>
                  <a:pt x="1501595" y="1271150"/>
                  <a:pt x="1506358" y="1275912"/>
                </a:cubicBezTo>
                <a:cubicBezTo>
                  <a:pt x="1507945" y="1280675"/>
                  <a:pt x="1508875" y="1285710"/>
                  <a:pt x="1511120" y="1290200"/>
                </a:cubicBezTo>
                <a:cubicBezTo>
                  <a:pt x="1513680" y="1295319"/>
                  <a:pt x="1524079" y="1299908"/>
                  <a:pt x="1520645" y="1304487"/>
                </a:cubicBezTo>
                <a:cubicBezTo>
                  <a:pt x="1515788" y="1310963"/>
                  <a:pt x="1504872" y="1308304"/>
                  <a:pt x="1496833" y="1309250"/>
                </a:cubicBezTo>
                <a:cubicBezTo>
                  <a:pt x="1477848" y="1311484"/>
                  <a:pt x="1458733" y="1312425"/>
                  <a:pt x="1439683" y="1314012"/>
                </a:cubicBezTo>
                <a:cubicBezTo>
                  <a:pt x="1434920" y="1318775"/>
                  <a:pt x="1429530" y="1322983"/>
                  <a:pt x="1425395" y="1328300"/>
                </a:cubicBezTo>
                <a:cubicBezTo>
                  <a:pt x="1418367" y="1337336"/>
                  <a:pt x="1406345" y="1356875"/>
                  <a:pt x="1406345" y="1356875"/>
                </a:cubicBezTo>
                <a:cubicBezTo>
                  <a:pt x="1397963" y="1382023"/>
                  <a:pt x="1404368" y="1366984"/>
                  <a:pt x="1382533" y="1399737"/>
                </a:cubicBezTo>
                <a:lnTo>
                  <a:pt x="1353958" y="1442600"/>
                </a:lnTo>
                <a:cubicBezTo>
                  <a:pt x="1351173" y="1446777"/>
                  <a:pt x="1351980" y="1452710"/>
                  <a:pt x="1349195" y="1456887"/>
                </a:cubicBezTo>
                <a:cubicBezTo>
                  <a:pt x="1345459" y="1462491"/>
                  <a:pt x="1338823" y="1465694"/>
                  <a:pt x="1334908" y="1471175"/>
                </a:cubicBezTo>
                <a:cubicBezTo>
                  <a:pt x="1325571" y="1484247"/>
                  <a:pt x="1327106" y="1493264"/>
                  <a:pt x="1315858" y="1504512"/>
                </a:cubicBezTo>
                <a:cubicBezTo>
                  <a:pt x="1311810" y="1508559"/>
                  <a:pt x="1306333" y="1510862"/>
                  <a:pt x="1301570" y="1514037"/>
                </a:cubicBezTo>
                <a:cubicBezTo>
                  <a:pt x="1299983" y="1518800"/>
                  <a:pt x="1299593" y="1524148"/>
                  <a:pt x="1296808" y="1528325"/>
                </a:cubicBezTo>
                <a:cubicBezTo>
                  <a:pt x="1286375" y="1543975"/>
                  <a:pt x="1281408" y="1541157"/>
                  <a:pt x="1268233" y="1552137"/>
                </a:cubicBezTo>
                <a:cubicBezTo>
                  <a:pt x="1243913" y="1572404"/>
                  <a:pt x="1265731" y="1563479"/>
                  <a:pt x="1234895" y="1571187"/>
                </a:cubicBezTo>
                <a:lnTo>
                  <a:pt x="1206320" y="1590237"/>
                </a:lnTo>
                <a:lnTo>
                  <a:pt x="1192033" y="1599762"/>
                </a:lnTo>
                <a:cubicBezTo>
                  <a:pt x="1185218" y="1620207"/>
                  <a:pt x="1183494" y="1629868"/>
                  <a:pt x="1172983" y="1647387"/>
                </a:cubicBezTo>
                <a:cubicBezTo>
                  <a:pt x="1167093" y="1657203"/>
                  <a:pt x="1162028" y="1667867"/>
                  <a:pt x="1153933" y="1675962"/>
                </a:cubicBezTo>
                <a:cubicBezTo>
                  <a:pt x="1149170" y="1680725"/>
                  <a:pt x="1143780" y="1684933"/>
                  <a:pt x="1139645" y="1690250"/>
                </a:cubicBezTo>
                <a:cubicBezTo>
                  <a:pt x="1132617" y="1699286"/>
                  <a:pt x="1120595" y="1718825"/>
                  <a:pt x="1120595" y="1718825"/>
                </a:cubicBezTo>
                <a:cubicBezTo>
                  <a:pt x="1119008" y="1725175"/>
                  <a:pt x="1117631" y="1731581"/>
                  <a:pt x="1115833" y="1737875"/>
                </a:cubicBezTo>
                <a:cubicBezTo>
                  <a:pt x="1113277" y="1746821"/>
                  <a:pt x="1109274" y="1760267"/>
                  <a:pt x="1101545" y="1766450"/>
                </a:cubicBezTo>
                <a:cubicBezTo>
                  <a:pt x="1097625" y="1769586"/>
                  <a:pt x="1092180" y="1770228"/>
                  <a:pt x="1087258" y="1771212"/>
                </a:cubicBezTo>
                <a:cubicBezTo>
                  <a:pt x="1068320" y="1774999"/>
                  <a:pt x="1049158" y="1777562"/>
                  <a:pt x="1030108" y="1780737"/>
                </a:cubicBezTo>
                <a:cubicBezTo>
                  <a:pt x="1025345" y="1785500"/>
                  <a:pt x="1022477" y="1794001"/>
                  <a:pt x="1015820" y="1795025"/>
                </a:cubicBezTo>
                <a:cubicBezTo>
                  <a:pt x="999792" y="1797491"/>
                  <a:pt x="968038" y="1790898"/>
                  <a:pt x="949145" y="1785500"/>
                </a:cubicBezTo>
                <a:cubicBezTo>
                  <a:pt x="944318" y="1784121"/>
                  <a:pt x="939246" y="1783175"/>
                  <a:pt x="934858" y="1780737"/>
                </a:cubicBezTo>
                <a:cubicBezTo>
                  <a:pt x="924851" y="1775177"/>
                  <a:pt x="915808" y="1768037"/>
                  <a:pt x="906283" y="1761687"/>
                </a:cubicBezTo>
                <a:cubicBezTo>
                  <a:pt x="902187" y="1758956"/>
                  <a:pt x="875481" y="1752796"/>
                  <a:pt x="872945" y="1752162"/>
                </a:cubicBezTo>
                <a:cubicBezTo>
                  <a:pt x="858658" y="1753750"/>
                  <a:pt x="842410" y="1749529"/>
                  <a:pt x="830083" y="1756925"/>
                </a:cubicBezTo>
                <a:cubicBezTo>
                  <a:pt x="823142" y="1761090"/>
                  <a:pt x="827283" y="1772884"/>
                  <a:pt x="825320" y="1780737"/>
                </a:cubicBezTo>
                <a:cubicBezTo>
                  <a:pt x="824102" y="1785607"/>
                  <a:pt x="822360" y="1790339"/>
                  <a:pt x="820558" y="1795025"/>
                </a:cubicBezTo>
                <a:cubicBezTo>
                  <a:pt x="814420" y="1810983"/>
                  <a:pt x="806916" y="1826430"/>
                  <a:pt x="801508" y="1842650"/>
                </a:cubicBezTo>
                <a:cubicBezTo>
                  <a:pt x="799920" y="1847412"/>
                  <a:pt x="798990" y="1852447"/>
                  <a:pt x="796745" y="1856937"/>
                </a:cubicBezTo>
                <a:cubicBezTo>
                  <a:pt x="794185" y="1862057"/>
                  <a:pt x="791690" y="1867649"/>
                  <a:pt x="787220" y="1871225"/>
                </a:cubicBezTo>
                <a:cubicBezTo>
                  <a:pt x="783300" y="1874361"/>
                  <a:pt x="777695" y="1874400"/>
                  <a:pt x="772933" y="1875987"/>
                </a:cubicBezTo>
                <a:cubicBezTo>
                  <a:pt x="769758" y="1888687"/>
                  <a:pt x="767548" y="1901668"/>
                  <a:pt x="763408" y="1914087"/>
                </a:cubicBezTo>
                <a:cubicBezTo>
                  <a:pt x="761820" y="1918850"/>
                  <a:pt x="760890" y="1923885"/>
                  <a:pt x="758645" y="1928375"/>
                </a:cubicBezTo>
                <a:cubicBezTo>
                  <a:pt x="756085" y="1933494"/>
                  <a:pt x="753167" y="1938615"/>
                  <a:pt x="749120" y="1942662"/>
                </a:cubicBezTo>
                <a:cubicBezTo>
                  <a:pt x="745073" y="1946709"/>
                  <a:pt x="739595" y="1949012"/>
                  <a:pt x="734833" y="1952187"/>
                </a:cubicBezTo>
                <a:cubicBezTo>
                  <a:pt x="731851" y="1961132"/>
                  <a:pt x="728373" y="1978664"/>
                  <a:pt x="715783" y="1980762"/>
                </a:cubicBezTo>
                <a:cubicBezTo>
                  <a:pt x="710137" y="1981703"/>
                  <a:pt x="706258" y="1974412"/>
                  <a:pt x="701495" y="1971237"/>
                </a:cubicBezTo>
                <a:cubicBezTo>
                  <a:pt x="690079" y="1936988"/>
                  <a:pt x="703927" y="1979752"/>
                  <a:pt x="691970" y="1937900"/>
                </a:cubicBezTo>
                <a:cubicBezTo>
                  <a:pt x="690591" y="1933073"/>
                  <a:pt x="690758" y="1927162"/>
                  <a:pt x="687208" y="1923612"/>
                </a:cubicBezTo>
                <a:cubicBezTo>
                  <a:pt x="670832" y="1907235"/>
                  <a:pt x="662312" y="1905788"/>
                  <a:pt x="644345" y="1899800"/>
                </a:cubicBezTo>
                <a:cubicBezTo>
                  <a:pt x="608479" y="1875889"/>
                  <a:pt x="654060" y="1903963"/>
                  <a:pt x="611008" y="1885512"/>
                </a:cubicBezTo>
                <a:cubicBezTo>
                  <a:pt x="605747" y="1883257"/>
                  <a:pt x="601840" y="1878547"/>
                  <a:pt x="596720" y="1875987"/>
                </a:cubicBezTo>
                <a:cubicBezTo>
                  <a:pt x="592230" y="1873742"/>
                  <a:pt x="587195" y="1872812"/>
                  <a:pt x="582433" y="1871225"/>
                </a:cubicBezTo>
                <a:cubicBezTo>
                  <a:pt x="566558" y="1847412"/>
                  <a:pt x="577670" y="1860112"/>
                  <a:pt x="544333" y="1837887"/>
                </a:cubicBezTo>
                <a:cubicBezTo>
                  <a:pt x="539570" y="1834712"/>
                  <a:pt x="535475" y="1830172"/>
                  <a:pt x="530045" y="1828362"/>
                </a:cubicBezTo>
                <a:lnTo>
                  <a:pt x="501470" y="1818837"/>
                </a:lnTo>
                <a:cubicBezTo>
                  <a:pt x="499883" y="1814075"/>
                  <a:pt x="497234" y="1809542"/>
                  <a:pt x="496708" y="1804550"/>
                </a:cubicBezTo>
                <a:cubicBezTo>
                  <a:pt x="494044" y="1779240"/>
                  <a:pt x="497774" y="1753123"/>
                  <a:pt x="491945" y="1728350"/>
                </a:cubicBezTo>
                <a:cubicBezTo>
                  <a:pt x="490795" y="1723463"/>
                  <a:pt x="482420" y="1725175"/>
                  <a:pt x="477658" y="1723587"/>
                </a:cubicBezTo>
                <a:cubicBezTo>
                  <a:pt x="471308" y="1725175"/>
                  <a:pt x="464054" y="1724719"/>
                  <a:pt x="458608" y="1728350"/>
                </a:cubicBezTo>
                <a:cubicBezTo>
                  <a:pt x="453846" y="1731525"/>
                  <a:pt x="454729" y="1741696"/>
                  <a:pt x="449083" y="1742637"/>
                </a:cubicBezTo>
                <a:cubicBezTo>
                  <a:pt x="442080" y="1743804"/>
                  <a:pt x="436121" y="1736765"/>
                  <a:pt x="430033" y="1733112"/>
                </a:cubicBezTo>
                <a:cubicBezTo>
                  <a:pt x="420217" y="1727222"/>
                  <a:pt x="401458" y="1714062"/>
                  <a:pt x="401458" y="1714062"/>
                </a:cubicBezTo>
                <a:cubicBezTo>
                  <a:pt x="398283" y="1709300"/>
                  <a:pt x="394258" y="1705005"/>
                  <a:pt x="391933" y="1699775"/>
                </a:cubicBezTo>
                <a:cubicBezTo>
                  <a:pt x="387855" y="1690600"/>
                  <a:pt x="382408" y="1671200"/>
                  <a:pt x="382408" y="1671200"/>
                </a:cubicBezTo>
                <a:cubicBezTo>
                  <a:pt x="380820" y="1641037"/>
                  <a:pt x="381244" y="1610701"/>
                  <a:pt x="377645" y="1580712"/>
                </a:cubicBezTo>
                <a:cubicBezTo>
                  <a:pt x="376449" y="1570743"/>
                  <a:pt x="368120" y="1552137"/>
                  <a:pt x="368120" y="1552137"/>
                </a:cubicBezTo>
                <a:cubicBezTo>
                  <a:pt x="369708" y="1544200"/>
                  <a:pt x="370041" y="1535904"/>
                  <a:pt x="372883" y="1528325"/>
                </a:cubicBezTo>
                <a:cubicBezTo>
                  <a:pt x="374893" y="1522966"/>
                  <a:pt x="378744" y="1518434"/>
                  <a:pt x="382408" y="1514037"/>
                </a:cubicBezTo>
                <a:cubicBezTo>
                  <a:pt x="396396" y="1497251"/>
                  <a:pt x="405358" y="1493974"/>
                  <a:pt x="425270" y="1480700"/>
                </a:cubicBezTo>
                <a:cubicBezTo>
                  <a:pt x="429447" y="1477915"/>
                  <a:pt x="434795" y="1477525"/>
                  <a:pt x="439558" y="1475937"/>
                </a:cubicBezTo>
                <a:cubicBezTo>
                  <a:pt x="444320" y="1471175"/>
                  <a:pt x="448365" y="1465565"/>
                  <a:pt x="453845" y="1461650"/>
                </a:cubicBezTo>
                <a:cubicBezTo>
                  <a:pt x="459622" y="1457524"/>
                  <a:pt x="466731" y="1455647"/>
                  <a:pt x="472895" y="1452125"/>
                </a:cubicBezTo>
                <a:cubicBezTo>
                  <a:pt x="477865" y="1449285"/>
                  <a:pt x="482420" y="1445775"/>
                  <a:pt x="487183" y="1442600"/>
                </a:cubicBezTo>
                <a:cubicBezTo>
                  <a:pt x="488770" y="1437837"/>
                  <a:pt x="490856" y="1433213"/>
                  <a:pt x="491945" y="1428312"/>
                </a:cubicBezTo>
                <a:cubicBezTo>
                  <a:pt x="497020" y="1405476"/>
                  <a:pt x="500282" y="1384980"/>
                  <a:pt x="491945" y="1361637"/>
                </a:cubicBezTo>
                <a:cubicBezTo>
                  <a:pt x="488095" y="1350856"/>
                  <a:pt x="472895" y="1333062"/>
                  <a:pt x="472895" y="1333062"/>
                </a:cubicBezTo>
                <a:lnTo>
                  <a:pt x="453845" y="1275912"/>
                </a:lnTo>
                <a:cubicBezTo>
                  <a:pt x="453844" y="1275908"/>
                  <a:pt x="444322" y="1247340"/>
                  <a:pt x="444320" y="1247337"/>
                </a:cubicBezTo>
                <a:lnTo>
                  <a:pt x="434795" y="1233050"/>
                </a:lnTo>
                <a:lnTo>
                  <a:pt x="425270" y="1204475"/>
                </a:lnTo>
                <a:cubicBezTo>
                  <a:pt x="423683" y="1199712"/>
                  <a:pt x="424524" y="1193199"/>
                  <a:pt x="420508" y="1190187"/>
                </a:cubicBezTo>
                <a:lnTo>
                  <a:pt x="401458" y="1175900"/>
                </a:lnTo>
                <a:cubicBezTo>
                  <a:pt x="404633" y="1171137"/>
                  <a:pt x="407319" y="1166009"/>
                  <a:pt x="410983" y="1161612"/>
                </a:cubicBezTo>
                <a:cubicBezTo>
                  <a:pt x="415295" y="1156438"/>
                  <a:pt x="424065" y="1153951"/>
                  <a:pt x="425270" y="1147325"/>
                </a:cubicBezTo>
                <a:cubicBezTo>
                  <a:pt x="427255" y="1136409"/>
                  <a:pt x="421665" y="1108750"/>
                  <a:pt x="415745" y="1094937"/>
                </a:cubicBezTo>
                <a:cubicBezTo>
                  <a:pt x="412948" y="1088412"/>
                  <a:pt x="411900" y="1080147"/>
                  <a:pt x="406220" y="1075887"/>
                </a:cubicBezTo>
                <a:cubicBezTo>
                  <a:pt x="398188" y="1069863"/>
                  <a:pt x="377645" y="1066362"/>
                  <a:pt x="377645" y="1066362"/>
                </a:cubicBezTo>
                <a:cubicBezTo>
                  <a:pt x="344893" y="1088197"/>
                  <a:pt x="359930" y="1081791"/>
                  <a:pt x="334783" y="1090175"/>
                </a:cubicBezTo>
                <a:cubicBezTo>
                  <a:pt x="333195" y="1067950"/>
                  <a:pt x="337066" y="1044638"/>
                  <a:pt x="330020" y="1023500"/>
                </a:cubicBezTo>
                <a:cubicBezTo>
                  <a:pt x="327950" y="1017290"/>
                  <a:pt x="317439" y="1019732"/>
                  <a:pt x="310970" y="1018737"/>
                </a:cubicBezTo>
                <a:cubicBezTo>
                  <a:pt x="296762" y="1016551"/>
                  <a:pt x="282395" y="1015562"/>
                  <a:pt x="268108" y="1013975"/>
                </a:cubicBezTo>
                <a:cubicBezTo>
                  <a:pt x="266520" y="1009212"/>
                  <a:pt x="264724" y="1004514"/>
                  <a:pt x="263345" y="999687"/>
                </a:cubicBezTo>
                <a:cubicBezTo>
                  <a:pt x="261547" y="993393"/>
                  <a:pt x="263553" y="984897"/>
                  <a:pt x="258583" y="980637"/>
                </a:cubicBezTo>
                <a:cubicBezTo>
                  <a:pt x="250960" y="974103"/>
                  <a:pt x="239533" y="974287"/>
                  <a:pt x="230008" y="971112"/>
                </a:cubicBezTo>
                <a:cubicBezTo>
                  <a:pt x="224578" y="969302"/>
                  <a:pt x="220690" y="964427"/>
                  <a:pt x="215720" y="961587"/>
                </a:cubicBezTo>
                <a:cubicBezTo>
                  <a:pt x="209556" y="958065"/>
                  <a:pt x="203318" y="954555"/>
                  <a:pt x="196670" y="952062"/>
                </a:cubicBezTo>
                <a:cubicBezTo>
                  <a:pt x="190541" y="949764"/>
                  <a:pt x="183914" y="949098"/>
                  <a:pt x="177620" y="947300"/>
                </a:cubicBezTo>
                <a:cubicBezTo>
                  <a:pt x="172793" y="945921"/>
                  <a:pt x="168160" y="943916"/>
                  <a:pt x="163333" y="942537"/>
                </a:cubicBezTo>
                <a:cubicBezTo>
                  <a:pt x="121464" y="930574"/>
                  <a:pt x="164259" y="944434"/>
                  <a:pt x="129995" y="933012"/>
                </a:cubicBezTo>
                <a:cubicBezTo>
                  <a:pt x="127278" y="924862"/>
                  <a:pt x="123621" y="909713"/>
                  <a:pt x="115708" y="904437"/>
                </a:cubicBezTo>
                <a:cubicBezTo>
                  <a:pt x="110262" y="900806"/>
                  <a:pt x="102952" y="901473"/>
                  <a:pt x="96658" y="899675"/>
                </a:cubicBezTo>
                <a:cubicBezTo>
                  <a:pt x="63825" y="890294"/>
                  <a:pt x="105372" y="898745"/>
                  <a:pt x="53795" y="890150"/>
                </a:cubicBezTo>
                <a:cubicBezTo>
                  <a:pt x="19333" y="878661"/>
                  <a:pt x="47694" y="892980"/>
                  <a:pt x="34745" y="828237"/>
                </a:cubicBezTo>
                <a:cubicBezTo>
                  <a:pt x="32303" y="816026"/>
                  <a:pt x="19725" y="810286"/>
                  <a:pt x="10933" y="804425"/>
                </a:cubicBezTo>
                <a:cubicBezTo>
                  <a:pt x="7758" y="798075"/>
                  <a:pt x="241" y="792378"/>
                  <a:pt x="1408" y="785375"/>
                </a:cubicBezTo>
                <a:cubicBezTo>
                  <a:pt x="2349" y="779729"/>
                  <a:pt x="12119" y="780319"/>
                  <a:pt x="15695" y="775850"/>
                </a:cubicBezTo>
                <a:cubicBezTo>
                  <a:pt x="34483" y="752364"/>
                  <a:pt x="0" y="766676"/>
                  <a:pt x="39508" y="756800"/>
                </a:cubicBezTo>
                <a:cubicBezTo>
                  <a:pt x="74108" y="733732"/>
                  <a:pt x="32662" y="759734"/>
                  <a:pt x="106183" y="728225"/>
                </a:cubicBezTo>
                <a:cubicBezTo>
                  <a:pt x="111444" y="725970"/>
                  <a:pt x="115351" y="721260"/>
                  <a:pt x="120470" y="718700"/>
                </a:cubicBezTo>
                <a:cubicBezTo>
                  <a:pt x="124960" y="716455"/>
                  <a:pt x="130369" y="716375"/>
                  <a:pt x="134758" y="713937"/>
                </a:cubicBezTo>
                <a:cubicBezTo>
                  <a:pt x="144765" y="708378"/>
                  <a:pt x="163333" y="694887"/>
                  <a:pt x="163333" y="694887"/>
                </a:cubicBezTo>
                <a:cubicBezTo>
                  <a:pt x="166508" y="690125"/>
                  <a:pt x="172049" y="686266"/>
                  <a:pt x="172858" y="680600"/>
                </a:cubicBezTo>
                <a:cubicBezTo>
                  <a:pt x="173784" y="674120"/>
                  <a:pt x="169976" y="667819"/>
                  <a:pt x="168095" y="661550"/>
                </a:cubicBezTo>
                <a:cubicBezTo>
                  <a:pt x="158820" y="630635"/>
                  <a:pt x="162965" y="639567"/>
                  <a:pt x="149045" y="618687"/>
                </a:cubicBezTo>
                <a:cubicBezTo>
                  <a:pt x="140663" y="593540"/>
                  <a:pt x="147068" y="608577"/>
                  <a:pt x="125233" y="575825"/>
                </a:cubicBezTo>
                <a:cubicBezTo>
                  <a:pt x="122058" y="571062"/>
                  <a:pt x="115708" y="569475"/>
                  <a:pt x="110945" y="566300"/>
                </a:cubicBezTo>
                <a:cubicBezTo>
                  <a:pt x="121722" y="533970"/>
                  <a:pt x="106072" y="571173"/>
                  <a:pt x="144283" y="532962"/>
                </a:cubicBezTo>
                <a:cubicBezTo>
                  <a:pt x="149045" y="528200"/>
                  <a:pt x="153254" y="522810"/>
                  <a:pt x="158570" y="518675"/>
                </a:cubicBezTo>
                <a:cubicBezTo>
                  <a:pt x="167606" y="511647"/>
                  <a:pt x="187145" y="499625"/>
                  <a:pt x="187145" y="499625"/>
                </a:cubicBezTo>
                <a:cubicBezTo>
                  <a:pt x="271972" y="503664"/>
                  <a:pt x="278864" y="507955"/>
                  <a:pt x="353833" y="499625"/>
                </a:cubicBezTo>
                <a:cubicBezTo>
                  <a:pt x="362799" y="498629"/>
                  <a:pt x="378142" y="493109"/>
                  <a:pt x="387170" y="490100"/>
                </a:cubicBezTo>
                <a:cubicBezTo>
                  <a:pt x="390345" y="485337"/>
                  <a:pt x="395754" y="481458"/>
                  <a:pt x="396695" y="475812"/>
                </a:cubicBezTo>
                <a:cubicBezTo>
                  <a:pt x="399174" y="460938"/>
                  <a:pt x="385789" y="458787"/>
                  <a:pt x="377645" y="452000"/>
                </a:cubicBezTo>
                <a:cubicBezTo>
                  <a:pt x="372471" y="447688"/>
                  <a:pt x="367670" y="442886"/>
                  <a:pt x="363358" y="437712"/>
                </a:cubicBezTo>
                <a:cubicBezTo>
                  <a:pt x="359694" y="433315"/>
                  <a:pt x="358302" y="427001"/>
                  <a:pt x="353833" y="423425"/>
                </a:cubicBezTo>
                <a:cubicBezTo>
                  <a:pt x="349913" y="420289"/>
                  <a:pt x="344035" y="420907"/>
                  <a:pt x="339545" y="418662"/>
                </a:cubicBezTo>
                <a:cubicBezTo>
                  <a:pt x="334426" y="416102"/>
                  <a:pt x="330519" y="411392"/>
                  <a:pt x="325258" y="409137"/>
                </a:cubicBezTo>
                <a:cubicBezTo>
                  <a:pt x="314034" y="404327"/>
                  <a:pt x="280589" y="400715"/>
                  <a:pt x="272870" y="399612"/>
                </a:cubicBezTo>
                <a:cubicBezTo>
                  <a:pt x="268108" y="398025"/>
                  <a:pt x="263505" y="395834"/>
                  <a:pt x="258583" y="394850"/>
                </a:cubicBezTo>
                <a:cubicBezTo>
                  <a:pt x="247575" y="392648"/>
                  <a:pt x="236318" y="391932"/>
                  <a:pt x="225245" y="390087"/>
                </a:cubicBezTo>
                <a:cubicBezTo>
                  <a:pt x="217261" y="388756"/>
                  <a:pt x="209370" y="386912"/>
                  <a:pt x="201433" y="385325"/>
                </a:cubicBezTo>
                <a:cubicBezTo>
                  <a:pt x="203020" y="380562"/>
                  <a:pt x="202110" y="373955"/>
                  <a:pt x="206195" y="371037"/>
                </a:cubicBezTo>
                <a:cubicBezTo>
                  <a:pt x="214326" y="365229"/>
                  <a:pt x="242406" y="360174"/>
                  <a:pt x="253820" y="356750"/>
                </a:cubicBezTo>
                <a:cubicBezTo>
                  <a:pt x="263437" y="353865"/>
                  <a:pt x="282395" y="347225"/>
                  <a:pt x="282395" y="347225"/>
                </a:cubicBezTo>
                <a:cubicBezTo>
                  <a:pt x="285570" y="342462"/>
                  <a:pt x="291920" y="338661"/>
                  <a:pt x="291920" y="332937"/>
                </a:cubicBezTo>
                <a:cubicBezTo>
                  <a:pt x="291920" y="327213"/>
                  <a:pt x="287249" y="321683"/>
                  <a:pt x="282395" y="318650"/>
                </a:cubicBezTo>
                <a:cubicBezTo>
                  <a:pt x="273881" y="313329"/>
                  <a:pt x="263345" y="312300"/>
                  <a:pt x="253820" y="309125"/>
                </a:cubicBezTo>
                <a:cubicBezTo>
                  <a:pt x="240194" y="304583"/>
                  <a:pt x="235445" y="302592"/>
                  <a:pt x="220483" y="299600"/>
                </a:cubicBezTo>
                <a:cubicBezTo>
                  <a:pt x="211014" y="297706"/>
                  <a:pt x="201334" y="296932"/>
                  <a:pt x="191908" y="294837"/>
                </a:cubicBezTo>
                <a:cubicBezTo>
                  <a:pt x="168220" y="289573"/>
                  <a:pt x="176827" y="286900"/>
                  <a:pt x="182383" y="280550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0" name="Freeform 42">
            <a:extLst>
              <a:ext uri="{FF2B5EF4-FFF2-40B4-BE49-F238E27FC236}">
                <a16:creationId xmlns="" xmlns:a16="http://schemas.microsoft.com/office/drawing/2014/main" id="{47A31D43-DB26-40C1-948C-ADCE6391F254}"/>
              </a:ext>
            </a:extLst>
          </p:cNvPr>
          <p:cNvSpPr/>
          <p:nvPr userDrawn="1"/>
        </p:nvSpPr>
        <p:spPr bwMode="auto">
          <a:xfrm>
            <a:off x="4513232" y="2324160"/>
            <a:ext cx="2173288" cy="1966912"/>
          </a:xfrm>
          <a:custGeom>
            <a:avLst/>
            <a:gdLst>
              <a:gd name="connsiteX0" fmla="*/ 214313 w 2066925"/>
              <a:gd name="connsiteY0" fmla="*/ 33337 h 1809750"/>
              <a:gd name="connsiteX1" fmla="*/ 228600 w 2066925"/>
              <a:gd name="connsiteY1" fmla="*/ 19050 h 1809750"/>
              <a:gd name="connsiteX2" fmla="*/ 242888 w 2066925"/>
              <a:gd name="connsiteY2" fmla="*/ 14287 h 1809750"/>
              <a:gd name="connsiteX3" fmla="*/ 252413 w 2066925"/>
              <a:gd name="connsiteY3" fmla="*/ 0 h 1809750"/>
              <a:gd name="connsiteX4" fmla="*/ 285750 w 2066925"/>
              <a:gd name="connsiteY4" fmla="*/ 14287 h 1809750"/>
              <a:gd name="connsiteX5" fmla="*/ 290513 w 2066925"/>
              <a:gd name="connsiteY5" fmla="*/ 28575 h 1809750"/>
              <a:gd name="connsiteX6" fmla="*/ 319088 w 2066925"/>
              <a:gd name="connsiteY6" fmla="*/ 52387 h 1809750"/>
              <a:gd name="connsiteX7" fmla="*/ 357188 w 2066925"/>
              <a:gd name="connsiteY7" fmla="*/ 85725 h 1809750"/>
              <a:gd name="connsiteX8" fmla="*/ 385763 w 2066925"/>
              <a:gd name="connsiteY8" fmla="*/ 114300 h 1809750"/>
              <a:gd name="connsiteX9" fmla="*/ 395288 w 2066925"/>
              <a:gd name="connsiteY9" fmla="*/ 128587 h 1809750"/>
              <a:gd name="connsiteX10" fmla="*/ 423863 w 2066925"/>
              <a:gd name="connsiteY10" fmla="*/ 147637 h 1809750"/>
              <a:gd name="connsiteX11" fmla="*/ 438150 w 2066925"/>
              <a:gd name="connsiteY11" fmla="*/ 157162 h 1809750"/>
              <a:gd name="connsiteX12" fmla="*/ 461963 w 2066925"/>
              <a:gd name="connsiteY12" fmla="*/ 152400 h 1809750"/>
              <a:gd name="connsiteX13" fmla="*/ 490538 w 2066925"/>
              <a:gd name="connsiteY13" fmla="*/ 142875 h 1809750"/>
              <a:gd name="connsiteX14" fmla="*/ 504825 w 2066925"/>
              <a:gd name="connsiteY14" fmla="*/ 133350 h 1809750"/>
              <a:gd name="connsiteX15" fmla="*/ 519113 w 2066925"/>
              <a:gd name="connsiteY15" fmla="*/ 128587 h 1809750"/>
              <a:gd name="connsiteX16" fmla="*/ 523875 w 2066925"/>
              <a:gd name="connsiteY16" fmla="*/ 114300 h 1809750"/>
              <a:gd name="connsiteX17" fmla="*/ 557213 w 2066925"/>
              <a:gd name="connsiteY17" fmla="*/ 104775 h 1809750"/>
              <a:gd name="connsiteX18" fmla="*/ 581025 w 2066925"/>
              <a:gd name="connsiteY18" fmla="*/ 80962 h 1809750"/>
              <a:gd name="connsiteX19" fmla="*/ 590550 w 2066925"/>
              <a:gd name="connsiteY19" fmla="*/ 52387 h 1809750"/>
              <a:gd name="connsiteX20" fmla="*/ 619125 w 2066925"/>
              <a:gd name="connsiteY20" fmla="*/ 42862 h 1809750"/>
              <a:gd name="connsiteX21" fmla="*/ 681038 w 2066925"/>
              <a:gd name="connsiteY21" fmla="*/ 47625 h 1809750"/>
              <a:gd name="connsiteX22" fmla="*/ 752475 w 2066925"/>
              <a:gd name="connsiteY22" fmla="*/ 57150 h 1809750"/>
              <a:gd name="connsiteX23" fmla="*/ 766763 w 2066925"/>
              <a:gd name="connsiteY23" fmla="*/ 61912 h 1809750"/>
              <a:gd name="connsiteX24" fmla="*/ 776288 w 2066925"/>
              <a:gd name="connsiteY24" fmla="*/ 90487 h 1809750"/>
              <a:gd name="connsiteX25" fmla="*/ 781050 w 2066925"/>
              <a:gd name="connsiteY25" fmla="*/ 104775 h 1809750"/>
              <a:gd name="connsiteX26" fmla="*/ 795338 w 2066925"/>
              <a:gd name="connsiteY26" fmla="*/ 109537 h 1809750"/>
              <a:gd name="connsiteX27" fmla="*/ 838200 w 2066925"/>
              <a:gd name="connsiteY27" fmla="*/ 100012 h 1809750"/>
              <a:gd name="connsiteX28" fmla="*/ 881063 w 2066925"/>
              <a:gd name="connsiteY28" fmla="*/ 66675 h 1809750"/>
              <a:gd name="connsiteX29" fmla="*/ 909638 w 2066925"/>
              <a:gd name="connsiteY29" fmla="*/ 57150 h 1809750"/>
              <a:gd name="connsiteX30" fmla="*/ 952500 w 2066925"/>
              <a:gd name="connsiteY30" fmla="*/ 66675 h 1809750"/>
              <a:gd name="connsiteX31" fmla="*/ 981075 w 2066925"/>
              <a:gd name="connsiteY31" fmla="*/ 85725 h 1809750"/>
              <a:gd name="connsiteX32" fmla="*/ 1009650 w 2066925"/>
              <a:gd name="connsiteY32" fmla="*/ 95250 h 1809750"/>
              <a:gd name="connsiteX33" fmla="*/ 1019175 w 2066925"/>
              <a:gd name="connsiteY33" fmla="*/ 109537 h 1809750"/>
              <a:gd name="connsiteX34" fmla="*/ 1038225 w 2066925"/>
              <a:gd name="connsiteY34" fmla="*/ 157162 h 1809750"/>
              <a:gd name="connsiteX35" fmla="*/ 1042988 w 2066925"/>
              <a:gd name="connsiteY35" fmla="*/ 180975 h 1809750"/>
              <a:gd name="connsiteX36" fmla="*/ 1081088 w 2066925"/>
              <a:gd name="connsiteY36" fmla="*/ 214312 h 1809750"/>
              <a:gd name="connsiteX37" fmla="*/ 1095375 w 2066925"/>
              <a:gd name="connsiteY37" fmla="*/ 228600 h 1809750"/>
              <a:gd name="connsiteX38" fmla="*/ 1147763 w 2066925"/>
              <a:gd name="connsiteY38" fmla="*/ 238125 h 1809750"/>
              <a:gd name="connsiteX39" fmla="*/ 1190625 w 2066925"/>
              <a:gd name="connsiteY39" fmla="*/ 261937 h 1809750"/>
              <a:gd name="connsiteX40" fmla="*/ 1204913 w 2066925"/>
              <a:gd name="connsiteY40" fmla="*/ 266700 h 1809750"/>
              <a:gd name="connsiteX41" fmla="*/ 1252538 w 2066925"/>
              <a:gd name="connsiteY41" fmla="*/ 209550 h 1809750"/>
              <a:gd name="connsiteX42" fmla="*/ 1262063 w 2066925"/>
              <a:gd name="connsiteY42" fmla="*/ 195262 h 1809750"/>
              <a:gd name="connsiteX43" fmla="*/ 1295400 w 2066925"/>
              <a:gd name="connsiteY43" fmla="*/ 180975 h 1809750"/>
              <a:gd name="connsiteX44" fmla="*/ 1323975 w 2066925"/>
              <a:gd name="connsiteY44" fmla="*/ 185737 h 1809750"/>
              <a:gd name="connsiteX45" fmla="*/ 1338263 w 2066925"/>
              <a:gd name="connsiteY45" fmla="*/ 190500 h 1809750"/>
              <a:gd name="connsiteX46" fmla="*/ 1362075 w 2066925"/>
              <a:gd name="connsiteY46" fmla="*/ 228600 h 1809750"/>
              <a:gd name="connsiteX47" fmla="*/ 1452563 w 2066925"/>
              <a:gd name="connsiteY47" fmla="*/ 233362 h 1809750"/>
              <a:gd name="connsiteX48" fmla="*/ 1504950 w 2066925"/>
              <a:gd name="connsiteY48" fmla="*/ 228600 h 1809750"/>
              <a:gd name="connsiteX49" fmla="*/ 1509713 w 2066925"/>
              <a:gd name="connsiteY49" fmla="*/ 214312 h 1809750"/>
              <a:gd name="connsiteX50" fmla="*/ 1528763 w 2066925"/>
              <a:gd name="connsiteY50" fmla="*/ 185737 h 1809750"/>
              <a:gd name="connsiteX51" fmla="*/ 1538288 w 2066925"/>
              <a:gd name="connsiteY51" fmla="*/ 171450 h 1809750"/>
              <a:gd name="connsiteX52" fmla="*/ 1557338 w 2066925"/>
              <a:gd name="connsiteY52" fmla="*/ 128587 h 1809750"/>
              <a:gd name="connsiteX53" fmla="*/ 1566863 w 2066925"/>
              <a:gd name="connsiteY53" fmla="*/ 85725 h 1809750"/>
              <a:gd name="connsiteX54" fmla="*/ 1576388 w 2066925"/>
              <a:gd name="connsiteY54" fmla="*/ 71437 h 1809750"/>
              <a:gd name="connsiteX55" fmla="*/ 1590675 w 2066925"/>
              <a:gd name="connsiteY55" fmla="*/ 57150 h 1809750"/>
              <a:gd name="connsiteX56" fmla="*/ 1633538 w 2066925"/>
              <a:gd name="connsiteY56" fmla="*/ 71437 h 1809750"/>
              <a:gd name="connsiteX57" fmla="*/ 1647825 w 2066925"/>
              <a:gd name="connsiteY57" fmla="*/ 76200 h 1809750"/>
              <a:gd name="connsiteX58" fmla="*/ 1662113 w 2066925"/>
              <a:gd name="connsiteY58" fmla="*/ 80962 h 1809750"/>
              <a:gd name="connsiteX59" fmla="*/ 1666875 w 2066925"/>
              <a:gd name="connsiteY59" fmla="*/ 100012 h 1809750"/>
              <a:gd name="connsiteX60" fmla="*/ 1671638 w 2066925"/>
              <a:gd name="connsiteY60" fmla="*/ 142875 h 1809750"/>
              <a:gd name="connsiteX61" fmla="*/ 1704975 w 2066925"/>
              <a:gd name="connsiteY61" fmla="*/ 133350 h 1809750"/>
              <a:gd name="connsiteX62" fmla="*/ 1747838 w 2066925"/>
              <a:gd name="connsiteY62" fmla="*/ 166687 h 1809750"/>
              <a:gd name="connsiteX63" fmla="*/ 1752600 w 2066925"/>
              <a:gd name="connsiteY63" fmla="*/ 180975 h 1809750"/>
              <a:gd name="connsiteX64" fmla="*/ 1757363 w 2066925"/>
              <a:gd name="connsiteY64" fmla="*/ 285750 h 1809750"/>
              <a:gd name="connsiteX65" fmla="*/ 1776413 w 2066925"/>
              <a:gd name="connsiteY65" fmla="*/ 314325 h 1809750"/>
              <a:gd name="connsiteX66" fmla="*/ 1800225 w 2066925"/>
              <a:gd name="connsiteY66" fmla="*/ 342900 h 1809750"/>
              <a:gd name="connsiteX67" fmla="*/ 1814513 w 2066925"/>
              <a:gd name="connsiteY67" fmla="*/ 447675 h 1809750"/>
              <a:gd name="connsiteX68" fmla="*/ 1824038 w 2066925"/>
              <a:gd name="connsiteY68" fmla="*/ 466725 h 1809750"/>
              <a:gd name="connsiteX69" fmla="*/ 1828800 w 2066925"/>
              <a:gd name="connsiteY69" fmla="*/ 481012 h 1809750"/>
              <a:gd name="connsiteX70" fmla="*/ 1819275 w 2066925"/>
              <a:gd name="connsiteY70" fmla="*/ 528637 h 1809750"/>
              <a:gd name="connsiteX71" fmla="*/ 1809750 w 2066925"/>
              <a:gd name="connsiteY71" fmla="*/ 542925 h 1809750"/>
              <a:gd name="connsiteX72" fmla="*/ 1804988 w 2066925"/>
              <a:gd name="connsiteY72" fmla="*/ 557212 h 1809750"/>
              <a:gd name="connsiteX73" fmla="*/ 1776413 w 2066925"/>
              <a:gd name="connsiteY73" fmla="*/ 571500 h 1809750"/>
              <a:gd name="connsiteX74" fmla="*/ 1757363 w 2066925"/>
              <a:gd name="connsiteY74" fmla="*/ 585787 h 1809750"/>
              <a:gd name="connsiteX75" fmla="*/ 1743075 w 2066925"/>
              <a:gd name="connsiteY75" fmla="*/ 595312 h 1809750"/>
              <a:gd name="connsiteX76" fmla="*/ 1728788 w 2066925"/>
              <a:gd name="connsiteY76" fmla="*/ 647700 h 1809750"/>
              <a:gd name="connsiteX77" fmla="*/ 1733550 w 2066925"/>
              <a:gd name="connsiteY77" fmla="*/ 752475 h 1809750"/>
              <a:gd name="connsiteX78" fmla="*/ 1752600 w 2066925"/>
              <a:gd name="connsiteY78" fmla="*/ 776287 h 1809750"/>
              <a:gd name="connsiteX79" fmla="*/ 1824038 w 2066925"/>
              <a:gd name="connsiteY79" fmla="*/ 790575 h 1809750"/>
              <a:gd name="connsiteX80" fmla="*/ 1833563 w 2066925"/>
              <a:gd name="connsiteY80" fmla="*/ 804862 h 1809750"/>
              <a:gd name="connsiteX81" fmla="*/ 1852613 w 2066925"/>
              <a:gd name="connsiteY81" fmla="*/ 823912 h 1809750"/>
              <a:gd name="connsiteX82" fmla="*/ 1838325 w 2066925"/>
              <a:gd name="connsiteY82" fmla="*/ 876300 h 1809750"/>
              <a:gd name="connsiteX83" fmla="*/ 1843088 w 2066925"/>
              <a:gd name="connsiteY83" fmla="*/ 895350 h 1809750"/>
              <a:gd name="connsiteX84" fmla="*/ 1857375 w 2066925"/>
              <a:gd name="connsiteY84" fmla="*/ 900112 h 1809750"/>
              <a:gd name="connsiteX85" fmla="*/ 1871663 w 2066925"/>
              <a:gd name="connsiteY85" fmla="*/ 909637 h 1809750"/>
              <a:gd name="connsiteX86" fmla="*/ 1909763 w 2066925"/>
              <a:gd name="connsiteY86" fmla="*/ 919162 h 1809750"/>
              <a:gd name="connsiteX87" fmla="*/ 1924050 w 2066925"/>
              <a:gd name="connsiteY87" fmla="*/ 923925 h 1809750"/>
              <a:gd name="connsiteX88" fmla="*/ 1943100 w 2066925"/>
              <a:gd name="connsiteY88" fmla="*/ 938212 h 1809750"/>
              <a:gd name="connsiteX89" fmla="*/ 1971675 w 2066925"/>
              <a:gd name="connsiteY89" fmla="*/ 957262 h 1809750"/>
              <a:gd name="connsiteX90" fmla="*/ 1995488 w 2066925"/>
              <a:gd name="connsiteY90" fmla="*/ 976312 h 1809750"/>
              <a:gd name="connsiteX91" fmla="*/ 2009775 w 2066925"/>
              <a:gd name="connsiteY91" fmla="*/ 985837 h 1809750"/>
              <a:gd name="connsiteX92" fmla="*/ 2024063 w 2066925"/>
              <a:gd name="connsiteY92" fmla="*/ 1047750 h 1809750"/>
              <a:gd name="connsiteX93" fmla="*/ 2028825 w 2066925"/>
              <a:gd name="connsiteY93" fmla="*/ 1062037 h 1809750"/>
              <a:gd name="connsiteX94" fmla="*/ 2062163 w 2066925"/>
              <a:gd name="connsiteY94" fmla="*/ 1104900 h 1809750"/>
              <a:gd name="connsiteX95" fmla="*/ 2066925 w 2066925"/>
              <a:gd name="connsiteY95" fmla="*/ 1119187 h 1809750"/>
              <a:gd name="connsiteX96" fmla="*/ 2062163 w 2066925"/>
              <a:gd name="connsiteY96" fmla="*/ 1157287 h 1809750"/>
              <a:gd name="connsiteX97" fmla="*/ 2047875 w 2066925"/>
              <a:gd name="connsiteY97" fmla="*/ 1171575 h 1809750"/>
              <a:gd name="connsiteX98" fmla="*/ 2019300 w 2066925"/>
              <a:gd name="connsiteY98" fmla="*/ 1185862 h 1809750"/>
              <a:gd name="connsiteX99" fmla="*/ 2005013 w 2066925"/>
              <a:gd name="connsiteY99" fmla="*/ 1195387 h 1809750"/>
              <a:gd name="connsiteX100" fmla="*/ 1990725 w 2066925"/>
              <a:gd name="connsiteY100" fmla="*/ 1200150 h 1809750"/>
              <a:gd name="connsiteX101" fmla="*/ 1947863 w 2066925"/>
              <a:gd name="connsiteY101" fmla="*/ 1223962 h 1809750"/>
              <a:gd name="connsiteX102" fmla="*/ 1933575 w 2066925"/>
              <a:gd name="connsiteY102" fmla="*/ 1238250 h 1809750"/>
              <a:gd name="connsiteX103" fmla="*/ 1919288 w 2066925"/>
              <a:gd name="connsiteY103" fmla="*/ 1243012 h 1809750"/>
              <a:gd name="connsiteX104" fmla="*/ 1890713 w 2066925"/>
              <a:gd name="connsiteY104" fmla="*/ 1262062 h 1809750"/>
              <a:gd name="connsiteX105" fmla="*/ 1876425 w 2066925"/>
              <a:gd name="connsiteY105" fmla="*/ 1266825 h 1809750"/>
              <a:gd name="connsiteX106" fmla="*/ 1847850 w 2066925"/>
              <a:gd name="connsiteY106" fmla="*/ 1285875 h 1809750"/>
              <a:gd name="connsiteX107" fmla="*/ 1819275 w 2066925"/>
              <a:gd name="connsiteY107" fmla="*/ 1304925 h 1809750"/>
              <a:gd name="connsiteX108" fmla="*/ 1804988 w 2066925"/>
              <a:gd name="connsiteY108" fmla="*/ 1309687 h 1809750"/>
              <a:gd name="connsiteX109" fmla="*/ 1790700 w 2066925"/>
              <a:gd name="connsiteY109" fmla="*/ 1323975 h 1809750"/>
              <a:gd name="connsiteX110" fmla="*/ 1776413 w 2066925"/>
              <a:gd name="connsiteY110" fmla="*/ 1333500 h 1809750"/>
              <a:gd name="connsiteX111" fmla="*/ 1766888 w 2066925"/>
              <a:gd name="connsiteY111" fmla="*/ 1347787 h 1809750"/>
              <a:gd name="connsiteX112" fmla="*/ 1719263 w 2066925"/>
              <a:gd name="connsiteY112" fmla="*/ 1323975 h 1809750"/>
              <a:gd name="connsiteX113" fmla="*/ 1704975 w 2066925"/>
              <a:gd name="connsiteY113" fmla="*/ 1314450 h 1809750"/>
              <a:gd name="connsiteX114" fmla="*/ 1700213 w 2066925"/>
              <a:gd name="connsiteY114" fmla="*/ 1300162 h 1809750"/>
              <a:gd name="connsiteX115" fmla="*/ 1690688 w 2066925"/>
              <a:gd name="connsiteY115" fmla="*/ 1262062 h 1809750"/>
              <a:gd name="connsiteX116" fmla="*/ 1681163 w 2066925"/>
              <a:gd name="connsiteY116" fmla="*/ 1247775 h 1809750"/>
              <a:gd name="connsiteX117" fmla="*/ 1676400 w 2066925"/>
              <a:gd name="connsiteY117" fmla="*/ 1233487 h 1809750"/>
              <a:gd name="connsiteX118" fmla="*/ 1647825 w 2066925"/>
              <a:gd name="connsiteY118" fmla="*/ 1223962 h 1809750"/>
              <a:gd name="connsiteX119" fmla="*/ 1619250 w 2066925"/>
              <a:gd name="connsiteY119" fmla="*/ 1204912 h 1809750"/>
              <a:gd name="connsiteX120" fmla="*/ 1576388 w 2066925"/>
              <a:gd name="connsiteY120" fmla="*/ 1157287 h 1809750"/>
              <a:gd name="connsiteX121" fmla="*/ 1562100 w 2066925"/>
              <a:gd name="connsiteY121" fmla="*/ 1147762 h 1809750"/>
              <a:gd name="connsiteX122" fmla="*/ 1514475 w 2066925"/>
              <a:gd name="connsiteY122" fmla="*/ 1143000 h 1809750"/>
              <a:gd name="connsiteX123" fmla="*/ 1462088 w 2066925"/>
              <a:gd name="connsiteY123" fmla="*/ 1147762 h 1809750"/>
              <a:gd name="connsiteX124" fmla="*/ 1443038 w 2066925"/>
              <a:gd name="connsiteY124" fmla="*/ 1152525 h 1809750"/>
              <a:gd name="connsiteX125" fmla="*/ 1438275 w 2066925"/>
              <a:gd name="connsiteY125" fmla="*/ 1166812 h 1809750"/>
              <a:gd name="connsiteX126" fmla="*/ 1423988 w 2066925"/>
              <a:gd name="connsiteY126" fmla="*/ 1181100 h 1809750"/>
              <a:gd name="connsiteX127" fmla="*/ 1404938 w 2066925"/>
              <a:gd name="connsiteY127" fmla="*/ 1228725 h 1809750"/>
              <a:gd name="connsiteX128" fmla="*/ 1390650 w 2066925"/>
              <a:gd name="connsiteY128" fmla="*/ 1243012 h 1809750"/>
              <a:gd name="connsiteX129" fmla="*/ 1376363 w 2066925"/>
              <a:gd name="connsiteY129" fmla="*/ 1271587 h 1809750"/>
              <a:gd name="connsiteX130" fmla="*/ 1371600 w 2066925"/>
              <a:gd name="connsiteY130" fmla="*/ 1285875 h 1809750"/>
              <a:gd name="connsiteX131" fmla="*/ 1343025 w 2066925"/>
              <a:gd name="connsiteY131" fmla="*/ 1309687 h 1809750"/>
              <a:gd name="connsiteX132" fmla="*/ 1323975 w 2066925"/>
              <a:gd name="connsiteY132" fmla="*/ 1314450 h 1809750"/>
              <a:gd name="connsiteX133" fmla="*/ 1309688 w 2066925"/>
              <a:gd name="connsiteY133" fmla="*/ 1309687 h 1809750"/>
              <a:gd name="connsiteX134" fmla="*/ 1233488 w 2066925"/>
              <a:gd name="connsiteY134" fmla="*/ 1319212 h 1809750"/>
              <a:gd name="connsiteX135" fmla="*/ 1228725 w 2066925"/>
              <a:gd name="connsiteY135" fmla="*/ 1333500 h 1809750"/>
              <a:gd name="connsiteX136" fmla="*/ 1209675 w 2066925"/>
              <a:gd name="connsiteY136" fmla="*/ 1362075 h 1809750"/>
              <a:gd name="connsiteX137" fmla="*/ 1185863 w 2066925"/>
              <a:gd name="connsiteY137" fmla="*/ 1404937 h 1809750"/>
              <a:gd name="connsiteX138" fmla="*/ 1166813 w 2066925"/>
              <a:gd name="connsiteY138" fmla="*/ 1414462 h 1809750"/>
              <a:gd name="connsiteX139" fmla="*/ 1147763 w 2066925"/>
              <a:gd name="connsiteY139" fmla="*/ 1409700 h 1809750"/>
              <a:gd name="connsiteX140" fmla="*/ 1119188 w 2066925"/>
              <a:gd name="connsiteY140" fmla="*/ 1428750 h 1809750"/>
              <a:gd name="connsiteX141" fmla="*/ 1104900 w 2066925"/>
              <a:gd name="connsiteY141" fmla="*/ 1438275 h 1809750"/>
              <a:gd name="connsiteX142" fmla="*/ 1081088 w 2066925"/>
              <a:gd name="connsiteY142" fmla="*/ 1481137 h 1809750"/>
              <a:gd name="connsiteX143" fmla="*/ 1052513 w 2066925"/>
              <a:gd name="connsiteY143" fmla="*/ 1504950 h 1809750"/>
              <a:gd name="connsiteX144" fmla="*/ 1028700 w 2066925"/>
              <a:gd name="connsiteY144" fmla="*/ 1528762 h 1809750"/>
              <a:gd name="connsiteX145" fmla="*/ 1004888 w 2066925"/>
              <a:gd name="connsiteY145" fmla="*/ 1547812 h 1809750"/>
              <a:gd name="connsiteX146" fmla="*/ 976313 w 2066925"/>
              <a:gd name="connsiteY146" fmla="*/ 1566862 h 1809750"/>
              <a:gd name="connsiteX147" fmla="*/ 957263 w 2066925"/>
              <a:gd name="connsiteY147" fmla="*/ 1595437 h 1809750"/>
              <a:gd name="connsiteX148" fmla="*/ 947738 w 2066925"/>
              <a:gd name="connsiteY148" fmla="*/ 1609725 h 1809750"/>
              <a:gd name="connsiteX149" fmla="*/ 885825 w 2066925"/>
              <a:gd name="connsiteY149" fmla="*/ 1624012 h 1809750"/>
              <a:gd name="connsiteX150" fmla="*/ 881063 w 2066925"/>
              <a:gd name="connsiteY150" fmla="*/ 1643062 h 1809750"/>
              <a:gd name="connsiteX151" fmla="*/ 876300 w 2066925"/>
              <a:gd name="connsiteY151" fmla="*/ 1671637 h 1809750"/>
              <a:gd name="connsiteX152" fmla="*/ 838200 w 2066925"/>
              <a:gd name="connsiteY152" fmla="*/ 1728787 h 1809750"/>
              <a:gd name="connsiteX153" fmla="*/ 800100 w 2066925"/>
              <a:gd name="connsiteY153" fmla="*/ 1733550 h 1809750"/>
              <a:gd name="connsiteX154" fmla="*/ 785813 w 2066925"/>
              <a:gd name="connsiteY154" fmla="*/ 1738312 h 1809750"/>
              <a:gd name="connsiteX155" fmla="*/ 719138 w 2066925"/>
              <a:gd name="connsiteY155" fmla="*/ 1747837 h 1809750"/>
              <a:gd name="connsiteX156" fmla="*/ 700088 w 2066925"/>
              <a:gd name="connsiteY156" fmla="*/ 1752600 h 1809750"/>
              <a:gd name="connsiteX157" fmla="*/ 671513 w 2066925"/>
              <a:gd name="connsiteY157" fmla="*/ 1766887 h 1809750"/>
              <a:gd name="connsiteX158" fmla="*/ 638175 w 2066925"/>
              <a:gd name="connsiteY158" fmla="*/ 1771650 h 1809750"/>
              <a:gd name="connsiteX159" fmla="*/ 600075 w 2066925"/>
              <a:gd name="connsiteY159" fmla="*/ 1781175 h 1809750"/>
              <a:gd name="connsiteX160" fmla="*/ 581025 w 2066925"/>
              <a:gd name="connsiteY160" fmla="*/ 1785937 h 1809750"/>
              <a:gd name="connsiteX161" fmla="*/ 528638 w 2066925"/>
              <a:gd name="connsiteY161" fmla="*/ 1790700 h 1809750"/>
              <a:gd name="connsiteX162" fmla="*/ 466725 w 2066925"/>
              <a:gd name="connsiteY162" fmla="*/ 1800225 h 1809750"/>
              <a:gd name="connsiteX163" fmla="*/ 433388 w 2066925"/>
              <a:gd name="connsiteY163" fmla="*/ 1809750 h 1809750"/>
              <a:gd name="connsiteX164" fmla="*/ 423863 w 2066925"/>
              <a:gd name="connsiteY164" fmla="*/ 1790700 h 1809750"/>
              <a:gd name="connsiteX165" fmla="*/ 409575 w 2066925"/>
              <a:gd name="connsiteY165" fmla="*/ 1724025 h 1809750"/>
              <a:gd name="connsiteX166" fmla="*/ 400050 w 2066925"/>
              <a:gd name="connsiteY166" fmla="*/ 1690687 h 1809750"/>
              <a:gd name="connsiteX167" fmla="*/ 395288 w 2066925"/>
              <a:gd name="connsiteY167" fmla="*/ 1619250 h 1809750"/>
              <a:gd name="connsiteX168" fmla="*/ 385763 w 2066925"/>
              <a:gd name="connsiteY168" fmla="*/ 1590675 h 1809750"/>
              <a:gd name="connsiteX169" fmla="*/ 381000 w 2066925"/>
              <a:gd name="connsiteY169" fmla="*/ 1533525 h 1809750"/>
              <a:gd name="connsiteX170" fmla="*/ 371475 w 2066925"/>
              <a:gd name="connsiteY170" fmla="*/ 1504950 h 1809750"/>
              <a:gd name="connsiteX171" fmla="*/ 361950 w 2066925"/>
              <a:gd name="connsiteY171" fmla="*/ 1476375 h 1809750"/>
              <a:gd name="connsiteX172" fmla="*/ 352425 w 2066925"/>
              <a:gd name="connsiteY172" fmla="*/ 1457325 h 1809750"/>
              <a:gd name="connsiteX173" fmla="*/ 342900 w 2066925"/>
              <a:gd name="connsiteY173" fmla="*/ 1423987 h 1809750"/>
              <a:gd name="connsiteX174" fmla="*/ 338138 w 2066925"/>
              <a:gd name="connsiteY174" fmla="*/ 1404937 h 1809750"/>
              <a:gd name="connsiteX175" fmla="*/ 309563 w 2066925"/>
              <a:gd name="connsiteY175" fmla="*/ 1390650 h 1809750"/>
              <a:gd name="connsiteX176" fmla="*/ 280988 w 2066925"/>
              <a:gd name="connsiteY176" fmla="*/ 1366837 h 1809750"/>
              <a:gd name="connsiteX177" fmla="*/ 266700 w 2066925"/>
              <a:gd name="connsiteY177" fmla="*/ 1357312 h 1809750"/>
              <a:gd name="connsiteX178" fmla="*/ 261938 w 2066925"/>
              <a:gd name="connsiteY178" fmla="*/ 1343025 h 1809750"/>
              <a:gd name="connsiteX179" fmla="*/ 233363 w 2066925"/>
              <a:gd name="connsiteY179" fmla="*/ 1323975 h 1809750"/>
              <a:gd name="connsiteX180" fmla="*/ 219075 w 2066925"/>
              <a:gd name="connsiteY180" fmla="*/ 1309687 h 1809750"/>
              <a:gd name="connsiteX181" fmla="*/ 204788 w 2066925"/>
              <a:gd name="connsiteY181" fmla="*/ 1304925 h 1809750"/>
              <a:gd name="connsiteX182" fmla="*/ 195263 w 2066925"/>
              <a:gd name="connsiteY182" fmla="*/ 1290637 h 1809750"/>
              <a:gd name="connsiteX183" fmla="*/ 180975 w 2066925"/>
              <a:gd name="connsiteY183" fmla="*/ 1285875 h 1809750"/>
              <a:gd name="connsiteX184" fmla="*/ 176213 w 2066925"/>
              <a:gd name="connsiteY184" fmla="*/ 1271587 h 1809750"/>
              <a:gd name="connsiteX185" fmla="*/ 166688 w 2066925"/>
              <a:gd name="connsiteY185" fmla="*/ 1257300 h 1809750"/>
              <a:gd name="connsiteX186" fmla="*/ 152400 w 2066925"/>
              <a:gd name="connsiteY186" fmla="*/ 1228725 h 1809750"/>
              <a:gd name="connsiteX187" fmla="*/ 147638 w 2066925"/>
              <a:gd name="connsiteY187" fmla="*/ 1128712 h 1809750"/>
              <a:gd name="connsiteX188" fmla="*/ 142875 w 2066925"/>
              <a:gd name="connsiteY188" fmla="*/ 1114425 h 1809750"/>
              <a:gd name="connsiteX189" fmla="*/ 157163 w 2066925"/>
              <a:gd name="connsiteY189" fmla="*/ 1042987 h 1809750"/>
              <a:gd name="connsiteX190" fmla="*/ 180975 w 2066925"/>
              <a:gd name="connsiteY190" fmla="*/ 1000125 h 1809750"/>
              <a:gd name="connsiteX191" fmla="*/ 185738 w 2066925"/>
              <a:gd name="connsiteY191" fmla="*/ 985837 h 1809750"/>
              <a:gd name="connsiteX192" fmla="*/ 190500 w 2066925"/>
              <a:gd name="connsiteY192" fmla="*/ 881062 h 1809750"/>
              <a:gd name="connsiteX193" fmla="*/ 185738 w 2066925"/>
              <a:gd name="connsiteY193" fmla="*/ 747712 h 1809750"/>
              <a:gd name="connsiteX194" fmla="*/ 166688 w 2066925"/>
              <a:gd name="connsiteY194" fmla="*/ 719137 h 1809750"/>
              <a:gd name="connsiteX195" fmla="*/ 138113 w 2066925"/>
              <a:gd name="connsiteY195" fmla="*/ 700087 h 1809750"/>
              <a:gd name="connsiteX196" fmla="*/ 90488 w 2066925"/>
              <a:gd name="connsiteY196" fmla="*/ 685800 h 1809750"/>
              <a:gd name="connsiteX197" fmla="*/ 71438 w 2066925"/>
              <a:gd name="connsiteY197" fmla="*/ 681037 h 1809750"/>
              <a:gd name="connsiteX198" fmla="*/ 57150 w 2066925"/>
              <a:gd name="connsiteY198" fmla="*/ 676275 h 1809750"/>
              <a:gd name="connsiteX199" fmla="*/ 47625 w 2066925"/>
              <a:gd name="connsiteY199" fmla="*/ 661987 h 1809750"/>
              <a:gd name="connsiteX200" fmla="*/ 42863 w 2066925"/>
              <a:gd name="connsiteY200" fmla="*/ 642937 h 1809750"/>
              <a:gd name="connsiteX201" fmla="*/ 38100 w 2066925"/>
              <a:gd name="connsiteY201" fmla="*/ 628650 h 1809750"/>
              <a:gd name="connsiteX202" fmla="*/ 38100 w 2066925"/>
              <a:gd name="connsiteY202" fmla="*/ 528637 h 1809750"/>
              <a:gd name="connsiteX203" fmla="*/ 28575 w 2066925"/>
              <a:gd name="connsiteY203" fmla="*/ 514350 h 1809750"/>
              <a:gd name="connsiteX204" fmla="*/ 14288 w 2066925"/>
              <a:gd name="connsiteY204" fmla="*/ 504825 h 1809750"/>
              <a:gd name="connsiteX205" fmla="*/ 0 w 2066925"/>
              <a:gd name="connsiteY205" fmla="*/ 490537 h 1809750"/>
              <a:gd name="connsiteX206" fmla="*/ 4763 w 2066925"/>
              <a:gd name="connsiteY206" fmla="*/ 428625 h 1809750"/>
              <a:gd name="connsiteX207" fmla="*/ 19050 w 2066925"/>
              <a:gd name="connsiteY207" fmla="*/ 400050 h 1809750"/>
              <a:gd name="connsiteX208" fmla="*/ 71438 w 2066925"/>
              <a:gd name="connsiteY208" fmla="*/ 395287 h 1809750"/>
              <a:gd name="connsiteX209" fmla="*/ 85725 w 2066925"/>
              <a:gd name="connsiteY209" fmla="*/ 381000 h 1809750"/>
              <a:gd name="connsiteX210" fmla="*/ 114300 w 2066925"/>
              <a:gd name="connsiteY210" fmla="*/ 371475 h 1809750"/>
              <a:gd name="connsiteX211" fmla="*/ 142875 w 2066925"/>
              <a:gd name="connsiteY211" fmla="*/ 361950 h 1809750"/>
              <a:gd name="connsiteX212" fmla="*/ 157163 w 2066925"/>
              <a:gd name="connsiteY212" fmla="*/ 357187 h 1809750"/>
              <a:gd name="connsiteX213" fmla="*/ 171450 w 2066925"/>
              <a:gd name="connsiteY213" fmla="*/ 352425 h 1809750"/>
              <a:gd name="connsiteX214" fmla="*/ 185738 w 2066925"/>
              <a:gd name="connsiteY214" fmla="*/ 342900 h 1809750"/>
              <a:gd name="connsiteX215" fmla="*/ 209550 w 2066925"/>
              <a:gd name="connsiteY215" fmla="*/ 314325 h 1809750"/>
              <a:gd name="connsiteX216" fmla="*/ 219075 w 2066925"/>
              <a:gd name="connsiteY216" fmla="*/ 219075 h 1809750"/>
              <a:gd name="connsiteX217" fmla="*/ 223838 w 2066925"/>
              <a:gd name="connsiteY217" fmla="*/ 185737 h 1809750"/>
              <a:gd name="connsiteX218" fmla="*/ 233363 w 2066925"/>
              <a:gd name="connsiteY218" fmla="*/ 157162 h 1809750"/>
              <a:gd name="connsiteX219" fmla="*/ 238125 w 2066925"/>
              <a:gd name="connsiteY219" fmla="*/ 66675 h 1809750"/>
              <a:gd name="connsiteX220" fmla="*/ 223838 w 2066925"/>
              <a:gd name="connsiteY220" fmla="*/ 57150 h 1809750"/>
              <a:gd name="connsiteX221" fmla="*/ 214313 w 2066925"/>
              <a:gd name="connsiteY221" fmla="*/ 33337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2066925" h="1809750">
                <a:moveTo>
                  <a:pt x="214313" y="33337"/>
                </a:moveTo>
                <a:cubicBezTo>
                  <a:pt x="215107" y="26987"/>
                  <a:pt x="222996" y="22786"/>
                  <a:pt x="228600" y="19050"/>
                </a:cubicBezTo>
                <a:cubicBezTo>
                  <a:pt x="232777" y="16265"/>
                  <a:pt x="238968" y="17423"/>
                  <a:pt x="242888" y="14287"/>
                </a:cubicBezTo>
                <a:cubicBezTo>
                  <a:pt x="247357" y="10711"/>
                  <a:pt x="249238" y="4762"/>
                  <a:pt x="252413" y="0"/>
                </a:cubicBezTo>
                <a:cubicBezTo>
                  <a:pt x="263853" y="2860"/>
                  <a:pt x="277527" y="4008"/>
                  <a:pt x="285750" y="14287"/>
                </a:cubicBezTo>
                <a:cubicBezTo>
                  <a:pt x="288886" y="18207"/>
                  <a:pt x="287728" y="24398"/>
                  <a:pt x="290513" y="28575"/>
                </a:cubicBezTo>
                <a:cubicBezTo>
                  <a:pt x="297847" y="39576"/>
                  <a:pt x="308545" y="45359"/>
                  <a:pt x="319088" y="52387"/>
                </a:cubicBezTo>
                <a:cubicBezTo>
                  <a:pt x="346074" y="92868"/>
                  <a:pt x="301628" y="30165"/>
                  <a:pt x="357188" y="85725"/>
                </a:cubicBezTo>
                <a:lnTo>
                  <a:pt x="385763" y="114300"/>
                </a:lnTo>
                <a:cubicBezTo>
                  <a:pt x="389810" y="118347"/>
                  <a:pt x="390980" y="124818"/>
                  <a:pt x="395288" y="128587"/>
                </a:cubicBezTo>
                <a:cubicBezTo>
                  <a:pt x="403903" y="136125"/>
                  <a:pt x="414338" y="141287"/>
                  <a:pt x="423863" y="147637"/>
                </a:cubicBezTo>
                <a:lnTo>
                  <a:pt x="438150" y="157162"/>
                </a:lnTo>
                <a:cubicBezTo>
                  <a:pt x="446088" y="155575"/>
                  <a:pt x="454153" y="154530"/>
                  <a:pt x="461963" y="152400"/>
                </a:cubicBezTo>
                <a:cubicBezTo>
                  <a:pt x="471649" y="149758"/>
                  <a:pt x="490538" y="142875"/>
                  <a:pt x="490538" y="142875"/>
                </a:cubicBezTo>
                <a:cubicBezTo>
                  <a:pt x="495300" y="139700"/>
                  <a:pt x="499706" y="135910"/>
                  <a:pt x="504825" y="133350"/>
                </a:cubicBezTo>
                <a:cubicBezTo>
                  <a:pt x="509315" y="131105"/>
                  <a:pt x="515563" y="132137"/>
                  <a:pt x="519113" y="128587"/>
                </a:cubicBezTo>
                <a:cubicBezTo>
                  <a:pt x="522663" y="125037"/>
                  <a:pt x="520325" y="117850"/>
                  <a:pt x="523875" y="114300"/>
                </a:cubicBezTo>
                <a:cubicBezTo>
                  <a:pt x="526154" y="112021"/>
                  <a:pt x="557046" y="104817"/>
                  <a:pt x="557213" y="104775"/>
                </a:cubicBezTo>
                <a:cubicBezTo>
                  <a:pt x="570247" y="96085"/>
                  <a:pt x="574341" y="96002"/>
                  <a:pt x="581025" y="80962"/>
                </a:cubicBezTo>
                <a:cubicBezTo>
                  <a:pt x="585103" y="71787"/>
                  <a:pt x="581025" y="55562"/>
                  <a:pt x="590550" y="52387"/>
                </a:cubicBezTo>
                <a:lnTo>
                  <a:pt x="619125" y="42862"/>
                </a:lnTo>
                <a:lnTo>
                  <a:pt x="681038" y="47625"/>
                </a:lnTo>
                <a:cubicBezTo>
                  <a:pt x="699527" y="49386"/>
                  <a:pt x="733437" y="54430"/>
                  <a:pt x="752475" y="57150"/>
                </a:cubicBezTo>
                <a:cubicBezTo>
                  <a:pt x="757238" y="58737"/>
                  <a:pt x="763845" y="57827"/>
                  <a:pt x="766763" y="61912"/>
                </a:cubicBezTo>
                <a:cubicBezTo>
                  <a:pt x="772599" y="70082"/>
                  <a:pt x="773113" y="80962"/>
                  <a:pt x="776288" y="90487"/>
                </a:cubicBezTo>
                <a:cubicBezTo>
                  <a:pt x="777875" y="95250"/>
                  <a:pt x="776287" y="103188"/>
                  <a:pt x="781050" y="104775"/>
                </a:cubicBezTo>
                <a:lnTo>
                  <a:pt x="795338" y="109537"/>
                </a:lnTo>
                <a:cubicBezTo>
                  <a:pt x="798801" y="108960"/>
                  <a:pt x="830381" y="105224"/>
                  <a:pt x="838200" y="100012"/>
                </a:cubicBezTo>
                <a:cubicBezTo>
                  <a:pt x="862852" y="83577"/>
                  <a:pt x="843027" y="79354"/>
                  <a:pt x="881063" y="66675"/>
                </a:cubicBezTo>
                <a:lnTo>
                  <a:pt x="909638" y="57150"/>
                </a:lnTo>
                <a:cubicBezTo>
                  <a:pt x="917397" y="58443"/>
                  <a:pt x="942448" y="61090"/>
                  <a:pt x="952500" y="66675"/>
                </a:cubicBezTo>
                <a:cubicBezTo>
                  <a:pt x="962507" y="72235"/>
                  <a:pt x="970215" y="82105"/>
                  <a:pt x="981075" y="85725"/>
                </a:cubicBezTo>
                <a:lnTo>
                  <a:pt x="1009650" y="95250"/>
                </a:lnTo>
                <a:cubicBezTo>
                  <a:pt x="1012825" y="100012"/>
                  <a:pt x="1016335" y="104567"/>
                  <a:pt x="1019175" y="109537"/>
                </a:cubicBezTo>
                <a:cubicBezTo>
                  <a:pt x="1026991" y="123214"/>
                  <a:pt x="1035222" y="142150"/>
                  <a:pt x="1038225" y="157162"/>
                </a:cubicBezTo>
                <a:cubicBezTo>
                  <a:pt x="1039813" y="165100"/>
                  <a:pt x="1040146" y="173396"/>
                  <a:pt x="1042988" y="180975"/>
                </a:cubicBezTo>
                <a:cubicBezTo>
                  <a:pt x="1051085" y="202565"/>
                  <a:pt x="1063308" y="196531"/>
                  <a:pt x="1081088" y="214312"/>
                </a:cubicBezTo>
                <a:cubicBezTo>
                  <a:pt x="1085850" y="219075"/>
                  <a:pt x="1089771" y="224864"/>
                  <a:pt x="1095375" y="228600"/>
                </a:cubicBezTo>
                <a:cubicBezTo>
                  <a:pt x="1105538" y="235375"/>
                  <a:pt x="1146155" y="237924"/>
                  <a:pt x="1147763" y="238125"/>
                </a:cubicBezTo>
                <a:cubicBezTo>
                  <a:pt x="1172910" y="246507"/>
                  <a:pt x="1157873" y="240102"/>
                  <a:pt x="1190625" y="261937"/>
                </a:cubicBezTo>
                <a:cubicBezTo>
                  <a:pt x="1194802" y="264722"/>
                  <a:pt x="1200150" y="265112"/>
                  <a:pt x="1204913" y="266700"/>
                </a:cubicBezTo>
                <a:cubicBezTo>
                  <a:pt x="1241582" y="230031"/>
                  <a:pt x="1226017" y="249332"/>
                  <a:pt x="1252538" y="209550"/>
                </a:cubicBezTo>
                <a:cubicBezTo>
                  <a:pt x="1255713" y="204787"/>
                  <a:pt x="1256943" y="197822"/>
                  <a:pt x="1262063" y="195262"/>
                </a:cubicBezTo>
                <a:cubicBezTo>
                  <a:pt x="1285603" y="183492"/>
                  <a:pt x="1274378" y="187982"/>
                  <a:pt x="1295400" y="180975"/>
                </a:cubicBezTo>
                <a:cubicBezTo>
                  <a:pt x="1304925" y="182562"/>
                  <a:pt x="1314549" y="183642"/>
                  <a:pt x="1323975" y="185737"/>
                </a:cubicBezTo>
                <a:cubicBezTo>
                  <a:pt x="1328876" y="186826"/>
                  <a:pt x="1335345" y="186415"/>
                  <a:pt x="1338263" y="190500"/>
                </a:cubicBezTo>
                <a:cubicBezTo>
                  <a:pt x="1347282" y="203127"/>
                  <a:pt x="1340754" y="225693"/>
                  <a:pt x="1362075" y="228600"/>
                </a:cubicBezTo>
                <a:cubicBezTo>
                  <a:pt x="1392002" y="232681"/>
                  <a:pt x="1422400" y="231775"/>
                  <a:pt x="1452563" y="233362"/>
                </a:cubicBezTo>
                <a:cubicBezTo>
                  <a:pt x="1470025" y="231775"/>
                  <a:pt x="1488315" y="234145"/>
                  <a:pt x="1504950" y="228600"/>
                </a:cubicBezTo>
                <a:cubicBezTo>
                  <a:pt x="1509713" y="227012"/>
                  <a:pt x="1507275" y="218701"/>
                  <a:pt x="1509713" y="214312"/>
                </a:cubicBezTo>
                <a:cubicBezTo>
                  <a:pt x="1515272" y="204305"/>
                  <a:pt x="1522413" y="195262"/>
                  <a:pt x="1528763" y="185737"/>
                </a:cubicBezTo>
                <a:lnTo>
                  <a:pt x="1538288" y="171450"/>
                </a:lnTo>
                <a:cubicBezTo>
                  <a:pt x="1549623" y="137445"/>
                  <a:pt x="1542244" y="151229"/>
                  <a:pt x="1557338" y="128587"/>
                </a:cubicBezTo>
                <a:cubicBezTo>
                  <a:pt x="1559168" y="117606"/>
                  <a:pt x="1560999" y="97452"/>
                  <a:pt x="1566863" y="85725"/>
                </a:cubicBezTo>
                <a:cubicBezTo>
                  <a:pt x="1569423" y="80605"/>
                  <a:pt x="1572724" y="75834"/>
                  <a:pt x="1576388" y="71437"/>
                </a:cubicBezTo>
                <a:cubicBezTo>
                  <a:pt x="1580700" y="66263"/>
                  <a:pt x="1585913" y="61912"/>
                  <a:pt x="1590675" y="57150"/>
                </a:cubicBezTo>
                <a:lnTo>
                  <a:pt x="1633538" y="71437"/>
                </a:lnTo>
                <a:lnTo>
                  <a:pt x="1647825" y="76200"/>
                </a:lnTo>
                <a:lnTo>
                  <a:pt x="1662113" y="80962"/>
                </a:lnTo>
                <a:cubicBezTo>
                  <a:pt x="1663700" y="87312"/>
                  <a:pt x="1665880" y="93543"/>
                  <a:pt x="1666875" y="100012"/>
                </a:cubicBezTo>
                <a:cubicBezTo>
                  <a:pt x="1669061" y="114220"/>
                  <a:pt x="1664019" y="130685"/>
                  <a:pt x="1671638" y="142875"/>
                </a:cubicBezTo>
                <a:cubicBezTo>
                  <a:pt x="1672668" y="144524"/>
                  <a:pt x="1702033" y="134331"/>
                  <a:pt x="1704975" y="133350"/>
                </a:cubicBezTo>
                <a:cubicBezTo>
                  <a:pt x="1739154" y="156136"/>
                  <a:pt x="1725455" y="144306"/>
                  <a:pt x="1747838" y="166687"/>
                </a:cubicBezTo>
                <a:cubicBezTo>
                  <a:pt x="1749425" y="171450"/>
                  <a:pt x="1752200" y="175971"/>
                  <a:pt x="1752600" y="180975"/>
                </a:cubicBezTo>
                <a:cubicBezTo>
                  <a:pt x="1755388" y="215825"/>
                  <a:pt x="1751217" y="251333"/>
                  <a:pt x="1757363" y="285750"/>
                </a:cubicBezTo>
                <a:cubicBezTo>
                  <a:pt x="1759375" y="297019"/>
                  <a:pt x="1770063" y="304800"/>
                  <a:pt x="1776413" y="314325"/>
                </a:cubicBezTo>
                <a:cubicBezTo>
                  <a:pt x="1789673" y="334215"/>
                  <a:pt x="1781892" y="324566"/>
                  <a:pt x="1800225" y="342900"/>
                </a:cubicBezTo>
                <a:cubicBezTo>
                  <a:pt x="1823209" y="411853"/>
                  <a:pt x="1795407" y="320303"/>
                  <a:pt x="1814513" y="447675"/>
                </a:cubicBezTo>
                <a:cubicBezTo>
                  <a:pt x="1815566" y="454696"/>
                  <a:pt x="1821241" y="460199"/>
                  <a:pt x="1824038" y="466725"/>
                </a:cubicBezTo>
                <a:cubicBezTo>
                  <a:pt x="1826015" y="471339"/>
                  <a:pt x="1827213" y="476250"/>
                  <a:pt x="1828800" y="481012"/>
                </a:cubicBezTo>
                <a:cubicBezTo>
                  <a:pt x="1827044" y="493305"/>
                  <a:pt x="1825926" y="515334"/>
                  <a:pt x="1819275" y="528637"/>
                </a:cubicBezTo>
                <a:cubicBezTo>
                  <a:pt x="1816715" y="533757"/>
                  <a:pt x="1812925" y="538162"/>
                  <a:pt x="1809750" y="542925"/>
                </a:cubicBezTo>
                <a:cubicBezTo>
                  <a:pt x="1808163" y="547687"/>
                  <a:pt x="1808124" y="553292"/>
                  <a:pt x="1804988" y="557212"/>
                </a:cubicBezTo>
                <a:cubicBezTo>
                  <a:pt x="1798274" y="565604"/>
                  <a:pt x="1785824" y="568363"/>
                  <a:pt x="1776413" y="571500"/>
                </a:cubicBezTo>
                <a:cubicBezTo>
                  <a:pt x="1770063" y="576262"/>
                  <a:pt x="1763822" y="581174"/>
                  <a:pt x="1757363" y="585787"/>
                </a:cubicBezTo>
                <a:cubicBezTo>
                  <a:pt x="1752705" y="589114"/>
                  <a:pt x="1746109" y="590458"/>
                  <a:pt x="1743075" y="595312"/>
                </a:cubicBezTo>
                <a:cubicBezTo>
                  <a:pt x="1735965" y="606687"/>
                  <a:pt x="1731508" y="634100"/>
                  <a:pt x="1728788" y="647700"/>
                </a:cubicBezTo>
                <a:cubicBezTo>
                  <a:pt x="1730375" y="682625"/>
                  <a:pt x="1730762" y="717625"/>
                  <a:pt x="1733550" y="752475"/>
                </a:cubicBezTo>
                <a:cubicBezTo>
                  <a:pt x="1734645" y="766158"/>
                  <a:pt x="1740383" y="770857"/>
                  <a:pt x="1752600" y="776287"/>
                </a:cubicBezTo>
                <a:cubicBezTo>
                  <a:pt x="1780741" y="788794"/>
                  <a:pt x="1791344" y="786942"/>
                  <a:pt x="1824038" y="790575"/>
                </a:cubicBezTo>
                <a:cubicBezTo>
                  <a:pt x="1827213" y="795337"/>
                  <a:pt x="1829094" y="801286"/>
                  <a:pt x="1833563" y="804862"/>
                </a:cubicBezTo>
                <a:cubicBezTo>
                  <a:pt x="1856654" y="823335"/>
                  <a:pt x="1842221" y="792740"/>
                  <a:pt x="1852613" y="823912"/>
                </a:cubicBezTo>
                <a:cubicBezTo>
                  <a:pt x="1840528" y="860166"/>
                  <a:pt x="1845057" y="842642"/>
                  <a:pt x="1838325" y="876300"/>
                </a:cubicBezTo>
                <a:cubicBezTo>
                  <a:pt x="1839913" y="882650"/>
                  <a:pt x="1838999" y="890239"/>
                  <a:pt x="1843088" y="895350"/>
                </a:cubicBezTo>
                <a:cubicBezTo>
                  <a:pt x="1846224" y="899270"/>
                  <a:pt x="1852885" y="897867"/>
                  <a:pt x="1857375" y="900112"/>
                </a:cubicBezTo>
                <a:cubicBezTo>
                  <a:pt x="1862495" y="902672"/>
                  <a:pt x="1866543" y="907077"/>
                  <a:pt x="1871663" y="909637"/>
                </a:cubicBezTo>
                <a:cubicBezTo>
                  <a:pt x="1882554" y="915083"/>
                  <a:pt x="1898886" y="916443"/>
                  <a:pt x="1909763" y="919162"/>
                </a:cubicBezTo>
                <a:cubicBezTo>
                  <a:pt x="1914633" y="920380"/>
                  <a:pt x="1919288" y="922337"/>
                  <a:pt x="1924050" y="923925"/>
                </a:cubicBezTo>
                <a:cubicBezTo>
                  <a:pt x="1930400" y="928687"/>
                  <a:pt x="1936597" y="933660"/>
                  <a:pt x="1943100" y="938212"/>
                </a:cubicBezTo>
                <a:cubicBezTo>
                  <a:pt x="1952478" y="944777"/>
                  <a:pt x="1963060" y="949724"/>
                  <a:pt x="1971675" y="957262"/>
                </a:cubicBezTo>
                <a:cubicBezTo>
                  <a:pt x="1998187" y="980461"/>
                  <a:pt x="1963313" y="965589"/>
                  <a:pt x="1995488" y="976312"/>
                </a:cubicBezTo>
                <a:cubicBezTo>
                  <a:pt x="2000250" y="979487"/>
                  <a:pt x="2005728" y="981790"/>
                  <a:pt x="2009775" y="985837"/>
                </a:cubicBezTo>
                <a:cubicBezTo>
                  <a:pt x="2027696" y="1003759"/>
                  <a:pt x="2019994" y="1021301"/>
                  <a:pt x="2024063" y="1047750"/>
                </a:cubicBezTo>
                <a:cubicBezTo>
                  <a:pt x="2024826" y="1052712"/>
                  <a:pt x="2026387" y="1057649"/>
                  <a:pt x="2028825" y="1062037"/>
                </a:cubicBezTo>
                <a:cubicBezTo>
                  <a:pt x="2043066" y="1087671"/>
                  <a:pt x="2044808" y="1087545"/>
                  <a:pt x="2062163" y="1104900"/>
                </a:cubicBezTo>
                <a:cubicBezTo>
                  <a:pt x="2063750" y="1109662"/>
                  <a:pt x="2066925" y="1114167"/>
                  <a:pt x="2066925" y="1119187"/>
                </a:cubicBezTo>
                <a:cubicBezTo>
                  <a:pt x="2066925" y="1131986"/>
                  <a:pt x="2066537" y="1145259"/>
                  <a:pt x="2062163" y="1157287"/>
                </a:cubicBezTo>
                <a:cubicBezTo>
                  <a:pt x="2059861" y="1163617"/>
                  <a:pt x="2053049" y="1167263"/>
                  <a:pt x="2047875" y="1171575"/>
                </a:cubicBezTo>
                <a:cubicBezTo>
                  <a:pt x="2035565" y="1181834"/>
                  <a:pt x="2033621" y="1181089"/>
                  <a:pt x="2019300" y="1185862"/>
                </a:cubicBezTo>
                <a:cubicBezTo>
                  <a:pt x="2014538" y="1189037"/>
                  <a:pt x="2010132" y="1192827"/>
                  <a:pt x="2005013" y="1195387"/>
                </a:cubicBezTo>
                <a:cubicBezTo>
                  <a:pt x="2000523" y="1197632"/>
                  <a:pt x="1995114" y="1197712"/>
                  <a:pt x="1990725" y="1200150"/>
                </a:cubicBezTo>
                <a:cubicBezTo>
                  <a:pt x="1941600" y="1227442"/>
                  <a:pt x="1980190" y="1213187"/>
                  <a:pt x="1947863" y="1223962"/>
                </a:cubicBezTo>
                <a:cubicBezTo>
                  <a:pt x="1943100" y="1228725"/>
                  <a:pt x="1939179" y="1234514"/>
                  <a:pt x="1933575" y="1238250"/>
                </a:cubicBezTo>
                <a:cubicBezTo>
                  <a:pt x="1929398" y="1241035"/>
                  <a:pt x="1923676" y="1240574"/>
                  <a:pt x="1919288" y="1243012"/>
                </a:cubicBezTo>
                <a:cubicBezTo>
                  <a:pt x="1909281" y="1248571"/>
                  <a:pt x="1900238" y="1255712"/>
                  <a:pt x="1890713" y="1262062"/>
                </a:cubicBezTo>
                <a:cubicBezTo>
                  <a:pt x="1886536" y="1264847"/>
                  <a:pt x="1880814" y="1264387"/>
                  <a:pt x="1876425" y="1266825"/>
                </a:cubicBezTo>
                <a:cubicBezTo>
                  <a:pt x="1866418" y="1272384"/>
                  <a:pt x="1857375" y="1279525"/>
                  <a:pt x="1847850" y="1285875"/>
                </a:cubicBezTo>
                <a:lnTo>
                  <a:pt x="1819275" y="1304925"/>
                </a:lnTo>
                <a:cubicBezTo>
                  <a:pt x="1815098" y="1307709"/>
                  <a:pt x="1809750" y="1308100"/>
                  <a:pt x="1804988" y="1309687"/>
                </a:cubicBezTo>
                <a:cubicBezTo>
                  <a:pt x="1800225" y="1314450"/>
                  <a:pt x="1795874" y="1319663"/>
                  <a:pt x="1790700" y="1323975"/>
                </a:cubicBezTo>
                <a:cubicBezTo>
                  <a:pt x="1786303" y="1327639"/>
                  <a:pt x="1780460" y="1329453"/>
                  <a:pt x="1776413" y="1333500"/>
                </a:cubicBezTo>
                <a:cubicBezTo>
                  <a:pt x="1772366" y="1337547"/>
                  <a:pt x="1770063" y="1343025"/>
                  <a:pt x="1766888" y="1347787"/>
                </a:cubicBezTo>
                <a:cubicBezTo>
                  <a:pt x="1736732" y="1340249"/>
                  <a:pt x="1753285" y="1346656"/>
                  <a:pt x="1719263" y="1323975"/>
                </a:cubicBezTo>
                <a:lnTo>
                  <a:pt x="1704975" y="1314450"/>
                </a:lnTo>
                <a:cubicBezTo>
                  <a:pt x="1703388" y="1309687"/>
                  <a:pt x="1701431" y="1305032"/>
                  <a:pt x="1700213" y="1300162"/>
                </a:cubicBezTo>
                <a:cubicBezTo>
                  <a:pt x="1697498" y="1289302"/>
                  <a:pt x="1696129" y="1272944"/>
                  <a:pt x="1690688" y="1262062"/>
                </a:cubicBezTo>
                <a:cubicBezTo>
                  <a:pt x="1688128" y="1256943"/>
                  <a:pt x="1683723" y="1252894"/>
                  <a:pt x="1681163" y="1247775"/>
                </a:cubicBezTo>
                <a:cubicBezTo>
                  <a:pt x="1678918" y="1243285"/>
                  <a:pt x="1680485" y="1236405"/>
                  <a:pt x="1676400" y="1233487"/>
                </a:cubicBezTo>
                <a:cubicBezTo>
                  <a:pt x="1668230" y="1227651"/>
                  <a:pt x="1657350" y="1227137"/>
                  <a:pt x="1647825" y="1223962"/>
                </a:cubicBezTo>
                <a:cubicBezTo>
                  <a:pt x="1636965" y="1220342"/>
                  <a:pt x="1619250" y="1204912"/>
                  <a:pt x="1619250" y="1204912"/>
                </a:cubicBezTo>
                <a:cubicBezTo>
                  <a:pt x="1606953" y="1188516"/>
                  <a:pt x="1593482" y="1168683"/>
                  <a:pt x="1576388" y="1157287"/>
                </a:cubicBezTo>
                <a:cubicBezTo>
                  <a:pt x="1571625" y="1154112"/>
                  <a:pt x="1567677" y="1149049"/>
                  <a:pt x="1562100" y="1147762"/>
                </a:cubicBezTo>
                <a:cubicBezTo>
                  <a:pt x="1546554" y="1144175"/>
                  <a:pt x="1530350" y="1144587"/>
                  <a:pt x="1514475" y="1143000"/>
                </a:cubicBezTo>
                <a:cubicBezTo>
                  <a:pt x="1497013" y="1144587"/>
                  <a:pt x="1479469" y="1145445"/>
                  <a:pt x="1462088" y="1147762"/>
                </a:cubicBezTo>
                <a:cubicBezTo>
                  <a:pt x="1455600" y="1148627"/>
                  <a:pt x="1448149" y="1148436"/>
                  <a:pt x="1443038" y="1152525"/>
                </a:cubicBezTo>
                <a:cubicBezTo>
                  <a:pt x="1439118" y="1155661"/>
                  <a:pt x="1441060" y="1162635"/>
                  <a:pt x="1438275" y="1166812"/>
                </a:cubicBezTo>
                <a:cubicBezTo>
                  <a:pt x="1434539" y="1172416"/>
                  <a:pt x="1428750" y="1176337"/>
                  <a:pt x="1423988" y="1181100"/>
                </a:cubicBezTo>
                <a:cubicBezTo>
                  <a:pt x="1419651" y="1194111"/>
                  <a:pt x="1413697" y="1216463"/>
                  <a:pt x="1404938" y="1228725"/>
                </a:cubicBezTo>
                <a:cubicBezTo>
                  <a:pt x="1401023" y="1234206"/>
                  <a:pt x="1395413" y="1238250"/>
                  <a:pt x="1390650" y="1243012"/>
                </a:cubicBezTo>
                <a:cubicBezTo>
                  <a:pt x="1378683" y="1278919"/>
                  <a:pt x="1394824" y="1234665"/>
                  <a:pt x="1376363" y="1271587"/>
                </a:cubicBezTo>
                <a:cubicBezTo>
                  <a:pt x="1374118" y="1276077"/>
                  <a:pt x="1374385" y="1281698"/>
                  <a:pt x="1371600" y="1285875"/>
                </a:cubicBezTo>
                <a:cubicBezTo>
                  <a:pt x="1367022" y="1292742"/>
                  <a:pt x="1351225" y="1306173"/>
                  <a:pt x="1343025" y="1309687"/>
                </a:cubicBezTo>
                <a:cubicBezTo>
                  <a:pt x="1337009" y="1312265"/>
                  <a:pt x="1330325" y="1312862"/>
                  <a:pt x="1323975" y="1314450"/>
                </a:cubicBezTo>
                <a:cubicBezTo>
                  <a:pt x="1319213" y="1312862"/>
                  <a:pt x="1314708" y="1309687"/>
                  <a:pt x="1309688" y="1309687"/>
                </a:cubicBezTo>
                <a:cubicBezTo>
                  <a:pt x="1258215" y="1309687"/>
                  <a:pt x="1263666" y="1309153"/>
                  <a:pt x="1233488" y="1319212"/>
                </a:cubicBezTo>
                <a:cubicBezTo>
                  <a:pt x="1231900" y="1323975"/>
                  <a:pt x="1231163" y="1329111"/>
                  <a:pt x="1228725" y="1333500"/>
                </a:cubicBezTo>
                <a:cubicBezTo>
                  <a:pt x="1223166" y="1343507"/>
                  <a:pt x="1209675" y="1362075"/>
                  <a:pt x="1209675" y="1362075"/>
                </a:cubicBezTo>
                <a:cubicBezTo>
                  <a:pt x="1202006" y="1385083"/>
                  <a:pt x="1204576" y="1391571"/>
                  <a:pt x="1185863" y="1404937"/>
                </a:cubicBezTo>
                <a:cubicBezTo>
                  <a:pt x="1180086" y="1409063"/>
                  <a:pt x="1173163" y="1411287"/>
                  <a:pt x="1166813" y="1414462"/>
                </a:cubicBezTo>
                <a:cubicBezTo>
                  <a:pt x="1160463" y="1412875"/>
                  <a:pt x="1154308" y="1409700"/>
                  <a:pt x="1147763" y="1409700"/>
                </a:cubicBezTo>
                <a:cubicBezTo>
                  <a:pt x="1132695" y="1409700"/>
                  <a:pt x="1129498" y="1420158"/>
                  <a:pt x="1119188" y="1428750"/>
                </a:cubicBezTo>
                <a:cubicBezTo>
                  <a:pt x="1114791" y="1432414"/>
                  <a:pt x="1109663" y="1435100"/>
                  <a:pt x="1104900" y="1438275"/>
                </a:cubicBezTo>
                <a:cubicBezTo>
                  <a:pt x="1099937" y="1453164"/>
                  <a:pt x="1095125" y="1471779"/>
                  <a:pt x="1081088" y="1481137"/>
                </a:cubicBezTo>
                <a:cubicBezTo>
                  <a:pt x="1067037" y="1490504"/>
                  <a:pt x="1063974" y="1491196"/>
                  <a:pt x="1052513" y="1504950"/>
                </a:cubicBezTo>
                <a:cubicBezTo>
                  <a:pt x="1032672" y="1528760"/>
                  <a:pt x="1054892" y="1511301"/>
                  <a:pt x="1028700" y="1528762"/>
                </a:cubicBezTo>
                <a:cubicBezTo>
                  <a:pt x="1011100" y="1555162"/>
                  <a:pt x="1029245" y="1534281"/>
                  <a:pt x="1004888" y="1547812"/>
                </a:cubicBezTo>
                <a:cubicBezTo>
                  <a:pt x="994881" y="1553371"/>
                  <a:pt x="976313" y="1566862"/>
                  <a:pt x="976313" y="1566862"/>
                </a:cubicBezTo>
                <a:cubicBezTo>
                  <a:pt x="967942" y="1591972"/>
                  <a:pt x="977082" y="1571653"/>
                  <a:pt x="957263" y="1595437"/>
                </a:cubicBezTo>
                <a:cubicBezTo>
                  <a:pt x="953599" y="1599834"/>
                  <a:pt x="952592" y="1606691"/>
                  <a:pt x="947738" y="1609725"/>
                </a:cubicBezTo>
                <a:cubicBezTo>
                  <a:pt x="932242" y="1619411"/>
                  <a:pt x="902573" y="1621620"/>
                  <a:pt x="885825" y="1624012"/>
                </a:cubicBezTo>
                <a:cubicBezTo>
                  <a:pt x="884238" y="1630362"/>
                  <a:pt x="882347" y="1636644"/>
                  <a:pt x="881063" y="1643062"/>
                </a:cubicBezTo>
                <a:cubicBezTo>
                  <a:pt x="879169" y="1652531"/>
                  <a:pt x="878642" y="1662269"/>
                  <a:pt x="876300" y="1671637"/>
                </a:cubicBezTo>
                <a:cubicBezTo>
                  <a:pt x="872077" y="1688530"/>
                  <a:pt x="861047" y="1725931"/>
                  <a:pt x="838200" y="1728787"/>
                </a:cubicBezTo>
                <a:lnTo>
                  <a:pt x="800100" y="1733550"/>
                </a:lnTo>
                <a:cubicBezTo>
                  <a:pt x="795338" y="1735137"/>
                  <a:pt x="790683" y="1737094"/>
                  <a:pt x="785813" y="1738312"/>
                </a:cubicBezTo>
                <a:cubicBezTo>
                  <a:pt x="761546" y="1744379"/>
                  <a:pt x="745820" y="1744873"/>
                  <a:pt x="719138" y="1747837"/>
                </a:cubicBezTo>
                <a:cubicBezTo>
                  <a:pt x="712788" y="1749425"/>
                  <a:pt x="706104" y="1750022"/>
                  <a:pt x="700088" y="1752600"/>
                </a:cubicBezTo>
                <a:cubicBezTo>
                  <a:pt x="675504" y="1763136"/>
                  <a:pt x="696596" y="1761870"/>
                  <a:pt x="671513" y="1766887"/>
                </a:cubicBezTo>
                <a:cubicBezTo>
                  <a:pt x="660505" y="1769089"/>
                  <a:pt x="649183" y="1769448"/>
                  <a:pt x="638175" y="1771650"/>
                </a:cubicBezTo>
                <a:cubicBezTo>
                  <a:pt x="625338" y="1774217"/>
                  <a:pt x="612775" y="1778000"/>
                  <a:pt x="600075" y="1781175"/>
                </a:cubicBezTo>
                <a:cubicBezTo>
                  <a:pt x="593725" y="1782762"/>
                  <a:pt x="587544" y="1785344"/>
                  <a:pt x="581025" y="1785937"/>
                </a:cubicBezTo>
                <a:lnTo>
                  <a:pt x="528638" y="1790700"/>
                </a:lnTo>
                <a:cubicBezTo>
                  <a:pt x="485651" y="1801446"/>
                  <a:pt x="538035" y="1789254"/>
                  <a:pt x="466725" y="1800225"/>
                </a:cubicBezTo>
                <a:cubicBezTo>
                  <a:pt x="455612" y="1801935"/>
                  <a:pt x="444062" y="1806192"/>
                  <a:pt x="433388" y="1809750"/>
                </a:cubicBezTo>
                <a:cubicBezTo>
                  <a:pt x="430213" y="1803400"/>
                  <a:pt x="425255" y="1797662"/>
                  <a:pt x="423863" y="1790700"/>
                </a:cubicBezTo>
                <a:cubicBezTo>
                  <a:pt x="409529" y="1719034"/>
                  <a:pt x="431782" y="1757334"/>
                  <a:pt x="409575" y="1724025"/>
                </a:cubicBezTo>
                <a:cubicBezTo>
                  <a:pt x="406625" y="1715175"/>
                  <a:pt x="400969" y="1699421"/>
                  <a:pt x="400050" y="1690687"/>
                </a:cubicBezTo>
                <a:cubicBezTo>
                  <a:pt x="397552" y="1666953"/>
                  <a:pt x="398663" y="1642875"/>
                  <a:pt x="395288" y="1619250"/>
                </a:cubicBezTo>
                <a:cubicBezTo>
                  <a:pt x="393868" y="1609311"/>
                  <a:pt x="385763" y="1590675"/>
                  <a:pt x="385763" y="1590675"/>
                </a:cubicBezTo>
                <a:cubicBezTo>
                  <a:pt x="384175" y="1571625"/>
                  <a:pt x="384143" y="1552381"/>
                  <a:pt x="381000" y="1533525"/>
                </a:cubicBezTo>
                <a:cubicBezTo>
                  <a:pt x="379349" y="1523621"/>
                  <a:pt x="374650" y="1514475"/>
                  <a:pt x="371475" y="1504950"/>
                </a:cubicBezTo>
                <a:lnTo>
                  <a:pt x="361950" y="1476375"/>
                </a:lnTo>
                <a:cubicBezTo>
                  <a:pt x="359705" y="1469640"/>
                  <a:pt x="355600" y="1463675"/>
                  <a:pt x="352425" y="1457325"/>
                </a:cubicBezTo>
                <a:cubicBezTo>
                  <a:pt x="337539" y="1397774"/>
                  <a:pt x="356564" y="1471813"/>
                  <a:pt x="342900" y="1423987"/>
                </a:cubicBezTo>
                <a:cubicBezTo>
                  <a:pt x="341102" y="1417693"/>
                  <a:pt x="341769" y="1410383"/>
                  <a:pt x="338138" y="1404937"/>
                </a:cubicBezTo>
                <a:cubicBezTo>
                  <a:pt x="332862" y="1397024"/>
                  <a:pt x="317713" y="1393367"/>
                  <a:pt x="309563" y="1390650"/>
                </a:cubicBezTo>
                <a:cubicBezTo>
                  <a:pt x="274088" y="1367001"/>
                  <a:pt x="317658" y="1397396"/>
                  <a:pt x="280988" y="1366837"/>
                </a:cubicBezTo>
                <a:cubicBezTo>
                  <a:pt x="276591" y="1363173"/>
                  <a:pt x="271463" y="1360487"/>
                  <a:pt x="266700" y="1357312"/>
                </a:cubicBezTo>
                <a:cubicBezTo>
                  <a:pt x="265113" y="1352550"/>
                  <a:pt x="265488" y="1346575"/>
                  <a:pt x="261938" y="1343025"/>
                </a:cubicBezTo>
                <a:cubicBezTo>
                  <a:pt x="253843" y="1334930"/>
                  <a:pt x="241458" y="1332070"/>
                  <a:pt x="233363" y="1323975"/>
                </a:cubicBezTo>
                <a:cubicBezTo>
                  <a:pt x="228600" y="1319212"/>
                  <a:pt x="224679" y="1313423"/>
                  <a:pt x="219075" y="1309687"/>
                </a:cubicBezTo>
                <a:cubicBezTo>
                  <a:pt x="214898" y="1306902"/>
                  <a:pt x="209550" y="1306512"/>
                  <a:pt x="204788" y="1304925"/>
                </a:cubicBezTo>
                <a:cubicBezTo>
                  <a:pt x="201613" y="1300162"/>
                  <a:pt x="199733" y="1294213"/>
                  <a:pt x="195263" y="1290637"/>
                </a:cubicBezTo>
                <a:cubicBezTo>
                  <a:pt x="191343" y="1287501"/>
                  <a:pt x="184525" y="1289425"/>
                  <a:pt x="180975" y="1285875"/>
                </a:cubicBezTo>
                <a:cubicBezTo>
                  <a:pt x="177425" y="1282325"/>
                  <a:pt x="178458" y="1276077"/>
                  <a:pt x="176213" y="1271587"/>
                </a:cubicBezTo>
                <a:cubicBezTo>
                  <a:pt x="173653" y="1266468"/>
                  <a:pt x="169248" y="1262419"/>
                  <a:pt x="166688" y="1257300"/>
                </a:cubicBezTo>
                <a:cubicBezTo>
                  <a:pt x="146970" y="1217866"/>
                  <a:pt x="179696" y="1269668"/>
                  <a:pt x="152400" y="1228725"/>
                </a:cubicBezTo>
                <a:cubicBezTo>
                  <a:pt x="150813" y="1195387"/>
                  <a:pt x="150410" y="1161972"/>
                  <a:pt x="147638" y="1128712"/>
                </a:cubicBezTo>
                <a:cubicBezTo>
                  <a:pt x="147221" y="1123709"/>
                  <a:pt x="142875" y="1119445"/>
                  <a:pt x="142875" y="1114425"/>
                </a:cubicBezTo>
                <a:cubicBezTo>
                  <a:pt x="142875" y="1059429"/>
                  <a:pt x="138603" y="1070828"/>
                  <a:pt x="157163" y="1042987"/>
                </a:cubicBezTo>
                <a:cubicBezTo>
                  <a:pt x="165545" y="1017840"/>
                  <a:pt x="159140" y="1032877"/>
                  <a:pt x="180975" y="1000125"/>
                </a:cubicBezTo>
                <a:cubicBezTo>
                  <a:pt x="183760" y="995948"/>
                  <a:pt x="184150" y="990600"/>
                  <a:pt x="185738" y="985837"/>
                </a:cubicBezTo>
                <a:cubicBezTo>
                  <a:pt x="187325" y="950912"/>
                  <a:pt x="190500" y="916023"/>
                  <a:pt x="190500" y="881062"/>
                </a:cubicBezTo>
                <a:cubicBezTo>
                  <a:pt x="190500" y="836584"/>
                  <a:pt x="188602" y="792098"/>
                  <a:pt x="185738" y="747712"/>
                </a:cubicBezTo>
                <a:cubicBezTo>
                  <a:pt x="184898" y="734699"/>
                  <a:pt x="176403" y="726693"/>
                  <a:pt x="166688" y="719137"/>
                </a:cubicBezTo>
                <a:cubicBezTo>
                  <a:pt x="157652" y="712109"/>
                  <a:pt x="149219" y="702863"/>
                  <a:pt x="138113" y="700087"/>
                </a:cubicBezTo>
                <a:cubicBezTo>
                  <a:pt x="109322" y="692890"/>
                  <a:pt x="125273" y="697395"/>
                  <a:pt x="90488" y="685800"/>
                </a:cubicBezTo>
                <a:cubicBezTo>
                  <a:pt x="84278" y="683730"/>
                  <a:pt x="77732" y="682835"/>
                  <a:pt x="71438" y="681037"/>
                </a:cubicBezTo>
                <a:cubicBezTo>
                  <a:pt x="66611" y="679658"/>
                  <a:pt x="61913" y="677862"/>
                  <a:pt x="57150" y="676275"/>
                </a:cubicBezTo>
                <a:cubicBezTo>
                  <a:pt x="53975" y="671512"/>
                  <a:pt x="49880" y="667248"/>
                  <a:pt x="47625" y="661987"/>
                </a:cubicBezTo>
                <a:cubicBezTo>
                  <a:pt x="45047" y="655971"/>
                  <a:pt x="44661" y="649231"/>
                  <a:pt x="42863" y="642937"/>
                </a:cubicBezTo>
                <a:cubicBezTo>
                  <a:pt x="41484" y="638110"/>
                  <a:pt x="39688" y="633412"/>
                  <a:pt x="38100" y="628650"/>
                </a:cubicBezTo>
                <a:cubicBezTo>
                  <a:pt x="40340" y="597295"/>
                  <a:pt x="47688" y="560598"/>
                  <a:pt x="38100" y="528637"/>
                </a:cubicBezTo>
                <a:cubicBezTo>
                  <a:pt x="36455" y="523155"/>
                  <a:pt x="32622" y="518397"/>
                  <a:pt x="28575" y="514350"/>
                </a:cubicBezTo>
                <a:cubicBezTo>
                  <a:pt x="24528" y="510303"/>
                  <a:pt x="18685" y="508489"/>
                  <a:pt x="14288" y="504825"/>
                </a:cubicBezTo>
                <a:cubicBezTo>
                  <a:pt x="9114" y="500513"/>
                  <a:pt x="4763" y="495300"/>
                  <a:pt x="0" y="490537"/>
                </a:cubicBezTo>
                <a:cubicBezTo>
                  <a:pt x="1588" y="469900"/>
                  <a:pt x="2196" y="449163"/>
                  <a:pt x="4763" y="428625"/>
                </a:cubicBezTo>
                <a:cubicBezTo>
                  <a:pt x="5390" y="423609"/>
                  <a:pt x="13518" y="401752"/>
                  <a:pt x="19050" y="400050"/>
                </a:cubicBezTo>
                <a:cubicBezTo>
                  <a:pt x="35809" y="394893"/>
                  <a:pt x="53975" y="396875"/>
                  <a:pt x="71438" y="395287"/>
                </a:cubicBezTo>
                <a:cubicBezTo>
                  <a:pt x="76200" y="390525"/>
                  <a:pt x="79838" y="384271"/>
                  <a:pt x="85725" y="381000"/>
                </a:cubicBezTo>
                <a:cubicBezTo>
                  <a:pt x="94502" y="376124"/>
                  <a:pt x="104775" y="374650"/>
                  <a:pt x="114300" y="371475"/>
                </a:cubicBezTo>
                <a:lnTo>
                  <a:pt x="142875" y="361950"/>
                </a:lnTo>
                <a:lnTo>
                  <a:pt x="157163" y="357187"/>
                </a:lnTo>
                <a:lnTo>
                  <a:pt x="171450" y="352425"/>
                </a:lnTo>
                <a:cubicBezTo>
                  <a:pt x="176213" y="349250"/>
                  <a:pt x="181341" y="346564"/>
                  <a:pt x="185738" y="342900"/>
                </a:cubicBezTo>
                <a:cubicBezTo>
                  <a:pt x="199487" y="331443"/>
                  <a:pt x="200186" y="328371"/>
                  <a:pt x="209550" y="314325"/>
                </a:cubicBezTo>
                <a:cubicBezTo>
                  <a:pt x="214190" y="258650"/>
                  <a:pt x="212736" y="266616"/>
                  <a:pt x="219075" y="219075"/>
                </a:cubicBezTo>
                <a:cubicBezTo>
                  <a:pt x="220559" y="207948"/>
                  <a:pt x="221314" y="196675"/>
                  <a:pt x="223838" y="185737"/>
                </a:cubicBezTo>
                <a:cubicBezTo>
                  <a:pt x="226096" y="175954"/>
                  <a:pt x="233363" y="157162"/>
                  <a:pt x="233363" y="157162"/>
                </a:cubicBezTo>
                <a:cubicBezTo>
                  <a:pt x="237311" y="133476"/>
                  <a:pt x="249934" y="93245"/>
                  <a:pt x="238125" y="66675"/>
                </a:cubicBezTo>
                <a:cubicBezTo>
                  <a:pt x="235800" y="61445"/>
                  <a:pt x="228307" y="60726"/>
                  <a:pt x="223838" y="57150"/>
                </a:cubicBezTo>
                <a:cubicBezTo>
                  <a:pt x="220332" y="54345"/>
                  <a:pt x="213519" y="39687"/>
                  <a:pt x="214313" y="3333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1" name="Freeform 43">
            <a:extLst>
              <a:ext uri="{FF2B5EF4-FFF2-40B4-BE49-F238E27FC236}">
                <a16:creationId xmlns="" xmlns:a16="http://schemas.microsoft.com/office/drawing/2014/main" id="{14120D5F-B252-49C5-B080-0A680B824AE8}"/>
              </a:ext>
            </a:extLst>
          </p:cNvPr>
          <p:cNvSpPr/>
          <p:nvPr userDrawn="1"/>
        </p:nvSpPr>
        <p:spPr bwMode="auto">
          <a:xfrm>
            <a:off x="3465482" y="3768785"/>
            <a:ext cx="1525588" cy="1719262"/>
          </a:xfrm>
          <a:custGeom>
            <a:avLst/>
            <a:gdLst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57149 h 1581149"/>
              <a:gd name="connsiteX3" fmla="*/ 847725 w 1449277"/>
              <a:gd name="connsiteY3" fmla="*/ 52387 h 1581149"/>
              <a:gd name="connsiteX4" fmla="*/ 871538 w 1449277"/>
              <a:gd name="connsiteY4" fmla="*/ 47624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57149 h 1581149"/>
              <a:gd name="connsiteX3" fmla="*/ 847725 w 1449277"/>
              <a:gd name="connsiteY3" fmla="*/ 52387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42861 h 1581149"/>
              <a:gd name="connsiteX3" fmla="*/ 847725 w 1449277"/>
              <a:gd name="connsiteY3" fmla="*/ 52387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42861 h 1581149"/>
              <a:gd name="connsiteX3" fmla="*/ 842963 w 1449277"/>
              <a:gd name="connsiteY3" fmla="*/ 28575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14286 h 1581149"/>
              <a:gd name="connsiteX3" fmla="*/ 842963 w 1449277"/>
              <a:gd name="connsiteY3" fmla="*/ 28575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14286 h 1581149"/>
              <a:gd name="connsiteX3" fmla="*/ 842963 w 1449277"/>
              <a:gd name="connsiteY3" fmla="*/ 28575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43000 w 1449277"/>
              <a:gd name="connsiteY13" fmla="*/ 1428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1449277" h="1581149">
                <a:moveTo>
                  <a:pt x="752475" y="4762"/>
                </a:moveTo>
                <a:cubicBezTo>
                  <a:pt x="760413" y="9525"/>
                  <a:pt x="772959" y="36729"/>
                  <a:pt x="790575" y="52387"/>
                </a:cubicBezTo>
                <a:cubicBezTo>
                  <a:pt x="794327" y="55722"/>
                  <a:pt x="800100" y="12699"/>
                  <a:pt x="804863" y="14286"/>
                </a:cubicBezTo>
                <a:cubicBezTo>
                  <a:pt x="819150" y="12699"/>
                  <a:pt x="828732" y="30608"/>
                  <a:pt x="842963" y="28575"/>
                </a:cubicBezTo>
                <a:cubicBezTo>
                  <a:pt x="850977" y="27430"/>
                  <a:pt x="863443" y="23811"/>
                  <a:pt x="871538" y="23811"/>
                </a:cubicBezTo>
                <a:cubicBezTo>
                  <a:pt x="892236" y="23811"/>
                  <a:pt x="912813" y="50799"/>
                  <a:pt x="933450" y="52387"/>
                </a:cubicBezTo>
                <a:cubicBezTo>
                  <a:pt x="947738" y="50799"/>
                  <a:pt x="962133" y="49987"/>
                  <a:pt x="976313" y="47624"/>
                </a:cubicBezTo>
                <a:cubicBezTo>
                  <a:pt x="981265" y="46799"/>
                  <a:pt x="986680" y="45998"/>
                  <a:pt x="990600" y="42862"/>
                </a:cubicBezTo>
                <a:cubicBezTo>
                  <a:pt x="995070" y="39286"/>
                  <a:pt x="995271" y="31608"/>
                  <a:pt x="1000125" y="28574"/>
                </a:cubicBezTo>
                <a:cubicBezTo>
                  <a:pt x="1008639" y="23253"/>
                  <a:pt x="1028700" y="19049"/>
                  <a:pt x="1028700" y="19049"/>
                </a:cubicBezTo>
                <a:cubicBezTo>
                  <a:pt x="1032932" y="19895"/>
                  <a:pt x="1065682" y="26054"/>
                  <a:pt x="1071563" y="28574"/>
                </a:cubicBezTo>
                <a:cubicBezTo>
                  <a:pt x="1076824" y="30829"/>
                  <a:pt x="1080731" y="35539"/>
                  <a:pt x="1085850" y="38099"/>
                </a:cubicBezTo>
                <a:cubicBezTo>
                  <a:pt x="1097576" y="43962"/>
                  <a:pt x="1117734" y="45794"/>
                  <a:pt x="1128713" y="47624"/>
                </a:cubicBezTo>
                <a:cubicBezTo>
                  <a:pt x="1179103" y="35028"/>
                  <a:pt x="1100717" y="33080"/>
                  <a:pt x="1143000" y="14287"/>
                </a:cubicBezTo>
                <a:cubicBezTo>
                  <a:pt x="1152175" y="10209"/>
                  <a:pt x="1190625" y="23812"/>
                  <a:pt x="1190625" y="23812"/>
                </a:cubicBezTo>
                <a:cubicBezTo>
                  <a:pt x="1195113" y="24934"/>
                  <a:pt x="1218370" y="30230"/>
                  <a:pt x="1223963" y="33337"/>
                </a:cubicBezTo>
                <a:cubicBezTo>
                  <a:pt x="1233970" y="38896"/>
                  <a:pt x="1243013" y="46037"/>
                  <a:pt x="1252538" y="52387"/>
                </a:cubicBezTo>
                <a:lnTo>
                  <a:pt x="1281113" y="71437"/>
                </a:lnTo>
                <a:cubicBezTo>
                  <a:pt x="1285290" y="74221"/>
                  <a:pt x="1290638" y="74612"/>
                  <a:pt x="1295400" y="76199"/>
                </a:cubicBezTo>
                <a:cubicBezTo>
                  <a:pt x="1298575" y="80962"/>
                  <a:pt x="1300878" y="86440"/>
                  <a:pt x="1304925" y="90487"/>
                </a:cubicBezTo>
                <a:cubicBezTo>
                  <a:pt x="1308972" y="94534"/>
                  <a:pt x="1315637" y="95542"/>
                  <a:pt x="1319213" y="100012"/>
                </a:cubicBezTo>
                <a:cubicBezTo>
                  <a:pt x="1322349" y="103932"/>
                  <a:pt x="1321730" y="109809"/>
                  <a:pt x="1323975" y="114299"/>
                </a:cubicBezTo>
                <a:cubicBezTo>
                  <a:pt x="1326535" y="119419"/>
                  <a:pt x="1329836" y="124190"/>
                  <a:pt x="1333500" y="128587"/>
                </a:cubicBezTo>
                <a:cubicBezTo>
                  <a:pt x="1347487" y="145371"/>
                  <a:pt x="1356454" y="148651"/>
                  <a:pt x="1376363" y="161924"/>
                </a:cubicBezTo>
                <a:cubicBezTo>
                  <a:pt x="1394828" y="174234"/>
                  <a:pt x="1385219" y="169639"/>
                  <a:pt x="1404938" y="176212"/>
                </a:cubicBezTo>
                <a:lnTo>
                  <a:pt x="1414463" y="204787"/>
                </a:lnTo>
                <a:cubicBezTo>
                  <a:pt x="1417517" y="213948"/>
                  <a:pt x="1416883" y="223994"/>
                  <a:pt x="1419225" y="233362"/>
                </a:cubicBezTo>
                <a:cubicBezTo>
                  <a:pt x="1421660" y="243102"/>
                  <a:pt x="1425575" y="252412"/>
                  <a:pt x="1428750" y="261937"/>
                </a:cubicBezTo>
                <a:lnTo>
                  <a:pt x="1438275" y="290512"/>
                </a:lnTo>
                <a:lnTo>
                  <a:pt x="1443038" y="304799"/>
                </a:lnTo>
                <a:cubicBezTo>
                  <a:pt x="1444625" y="315912"/>
                  <a:pt x="1448201" y="326919"/>
                  <a:pt x="1447800" y="338137"/>
                </a:cubicBezTo>
                <a:cubicBezTo>
                  <a:pt x="1446605" y="371604"/>
                  <a:pt x="1449277" y="406520"/>
                  <a:pt x="1438275" y="438149"/>
                </a:cubicBezTo>
                <a:cubicBezTo>
                  <a:pt x="1435192" y="447014"/>
                  <a:pt x="1371689" y="452429"/>
                  <a:pt x="1371600" y="452437"/>
                </a:cubicBezTo>
                <a:cubicBezTo>
                  <a:pt x="1347825" y="454504"/>
                  <a:pt x="1323975" y="455612"/>
                  <a:pt x="1300163" y="457199"/>
                </a:cubicBezTo>
                <a:cubicBezTo>
                  <a:pt x="1274763" y="465666"/>
                  <a:pt x="1272271" y="461763"/>
                  <a:pt x="1257300" y="481012"/>
                </a:cubicBezTo>
                <a:cubicBezTo>
                  <a:pt x="1250272" y="490048"/>
                  <a:pt x="1238250" y="509587"/>
                  <a:pt x="1238250" y="509587"/>
                </a:cubicBezTo>
                <a:cubicBezTo>
                  <a:pt x="1223363" y="569141"/>
                  <a:pt x="1242390" y="495098"/>
                  <a:pt x="1228725" y="542924"/>
                </a:cubicBezTo>
                <a:cubicBezTo>
                  <a:pt x="1224244" y="558606"/>
                  <a:pt x="1222471" y="569433"/>
                  <a:pt x="1219200" y="585787"/>
                </a:cubicBezTo>
                <a:cubicBezTo>
                  <a:pt x="1217613" y="612774"/>
                  <a:pt x="1215189" y="639725"/>
                  <a:pt x="1214438" y="666749"/>
                </a:cubicBezTo>
                <a:cubicBezTo>
                  <a:pt x="1212013" y="754042"/>
                  <a:pt x="1212634" y="841410"/>
                  <a:pt x="1209675" y="928687"/>
                </a:cubicBezTo>
                <a:cubicBezTo>
                  <a:pt x="1209453" y="935229"/>
                  <a:pt x="1206197" y="941319"/>
                  <a:pt x="1204913" y="947737"/>
                </a:cubicBezTo>
                <a:cubicBezTo>
                  <a:pt x="1203019" y="957206"/>
                  <a:pt x="1201930" y="966821"/>
                  <a:pt x="1200150" y="976312"/>
                </a:cubicBezTo>
                <a:cubicBezTo>
                  <a:pt x="1195675" y="1000180"/>
                  <a:pt x="1190625" y="1023937"/>
                  <a:pt x="1185863" y="1047749"/>
                </a:cubicBezTo>
                <a:cubicBezTo>
                  <a:pt x="1183894" y="1057594"/>
                  <a:pt x="1179513" y="1066799"/>
                  <a:pt x="1176338" y="1076324"/>
                </a:cubicBezTo>
                <a:cubicBezTo>
                  <a:pt x="1174750" y="1081087"/>
                  <a:pt x="1172559" y="1085689"/>
                  <a:pt x="1171575" y="1090612"/>
                </a:cubicBezTo>
                <a:cubicBezTo>
                  <a:pt x="1151828" y="1189355"/>
                  <a:pt x="1185686" y="1017761"/>
                  <a:pt x="1162050" y="1147762"/>
                </a:cubicBezTo>
                <a:cubicBezTo>
                  <a:pt x="1159657" y="1160925"/>
                  <a:pt x="1156608" y="1168853"/>
                  <a:pt x="1152525" y="1181099"/>
                </a:cubicBezTo>
                <a:cubicBezTo>
                  <a:pt x="1141485" y="1247346"/>
                  <a:pt x="1154658" y="1165104"/>
                  <a:pt x="1143000" y="1252537"/>
                </a:cubicBezTo>
                <a:cubicBezTo>
                  <a:pt x="1138332" y="1287551"/>
                  <a:pt x="1139788" y="1271756"/>
                  <a:pt x="1133475" y="1300162"/>
                </a:cubicBezTo>
                <a:cubicBezTo>
                  <a:pt x="1125811" y="1334648"/>
                  <a:pt x="1132462" y="1312728"/>
                  <a:pt x="1123950" y="1338262"/>
                </a:cubicBezTo>
                <a:cubicBezTo>
                  <a:pt x="1122363" y="1357312"/>
                  <a:pt x="1120018" y="1376314"/>
                  <a:pt x="1119188" y="1395412"/>
                </a:cubicBezTo>
                <a:cubicBezTo>
                  <a:pt x="1116714" y="1452323"/>
                  <a:pt x="1158798" y="1552073"/>
                  <a:pt x="1085850" y="1576387"/>
                </a:cubicBezTo>
                <a:lnTo>
                  <a:pt x="1071563" y="1581149"/>
                </a:lnTo>
                <a:cubicBezTo>
                  <a:pt x="1067627" y="1580755"/>
                  <a:pt x="1001133" y="1574784"/>
                  <a:pt x="990600" y="1571624"/>
                </a:cubicBezTo>
                <a:cubicBezTo>
                  <a:pt x="985118" y="1569979"/>
                  <a:pt x="981075" y="1565274"/>
                  <a:pt x="976313" y="1562099"/>
                </a:cubicBezTo>
                <a:cubicBezTo>
                  <a:pt x="974725" y="1557337"/>
                  <a:pt x="973988" y="1552200"/>
                  <a:pt x="971550" y="1547812"/>
                </a:cubicBezTo>
                <a:cubicBezTo>
                  <a:pt x="965990" y="1537805"/>
                  <a:pt x="952500" y="1519237"/>
                  <a:pt x="952500" y="1519237"/>
                </a:cubicBezTo>
                <a:cubicBezTo>
                  <a:pt x="947573" y="1504455"/>
                  <a:pt x="947042" y="1500613"/>
                  <a:pt x="938213" y="1485899"/>
                </a:cubicBezTo>
                <a:cubicBezTo>
                  <a:pt x="932323" y="1476083"/>
                  <a:pt x="922784" y="1468184"/>
                  <a:pt x="919163" y="1457324"/>
                </a:cubicBezTo>
                <a:cubicBezTo>
                  <a:pt x="907989" y="1423805"/>
                  <a:pt x="922537" y="1465200"/>
                  <a:pt x="904875" y="1423987"/>
                </a:cubicBezTo>
                <a:cubicBezTo>
                  <a:pt x="900778" y="1414427"/>
                  <a:pt x="897765" y="1400308"/>
                  <a:pt x="895350" y="1390649"/>
                </a:cubicBezTo>
                <a:cubicBezTo>
                  <a:pt x="891574" y="1345331"/>
                  <a:pt x="906056" y="1338852"/>
                  <a:pt x="876300" y="1323974"/>
                </a:cubicBezTo>
                <a:cubicBezTo>
                  <a:pt x="871810" y="1321729"/>
                  <a:pt x="866775" y="1320799"/>
                  <a:pt x="862013" y="1319212"/>
                </a:cubicBezTo>
                <a:cubicBezTo>
                  <a:pt x="858838" y="1314449"/>
                  <a:pt x="856796" y="1308693"/>
                  <a:pt x="852488" y="1304924"/>
                </a:cubicBezTo>
                <a:cubicBezTo>
                  <a:pt x="843873" y="1297386"/>
                  <a:pt x="823913" y="1285874"/>
                  <a:pt x="823913" y="1285874"/>
                </a:cubicBezTo>
                <a:cubicBezTo>
                  <a:pt x="811212" y="1247775"/>
                  <a:pt x="830263" y="1292224"/>
                  <a:pt x="804863" y="1266824"/>
                </a:cubicBezTo>
                <a:cubicBezTo>
                  <a:pt x="801313" y="1263274"/>
                  <a:pt x="802345" y="1257027"/>
                  <a:pt x="800100" y="1252537"/>
                </a:cubicBezTo>
                <a:cubicBezTo>
                  <a:pt x="797540" y="1247417"/>
                  <a:pt x="794622" y="1242297"/>
                  <a:pt x="790575" y="1238249"/>
                </a:cubicBezTo>
                <a:cubicBezTo>
                  <a:pt x="781342" y="1229016"/>
                  <a:pt x="773621" y="1227835"/>
                  <a:pt x="762000" y="1223962"/>
                </a:cubicBezTo>
                <a:cubicBezTo>
                  <a:pt x="757238" y="1220787"/>
                  <a:pt x="752832" y="1216997"/>
                  <a:pt x="747713" y="1214437"/>
                </a:cubicBezTo>
                <a:cubicBezTo>
                  <a:pt x="743223" y="1212192"/>
                  <a:pt x="738252" y="1211053"/>
                  <a:pt x="733425" y="1209674"/>
                </a:cubicBezTo>
                <a:cubicBezTo>
                  <a:pt x="708956" y="1202683"/>
                  <a:pt x="707187" y="1204013"/>
                  <a:pt x="676275" y="1200149"/>
                </a:cubicBezTo>
                <a:cubicBezTo>
                  <a:pt x="642710" y="1202547"/>
                  <a:pt x="605358" y="1204031"/>
                  <a:pt x="571500" y="1209674"/>
                </a:cubicBezTo>
                <a:cubicBezTo>
                  <a:pt x="565044" y="1210750"/>
                  <a:pt x="558719" y="1212556"/>
                  <a:pt x="552450" y="1214437"/>
                </a:cubicBezTo>
                <a:cubicBezTo>
                  <a:pt x="542833" y="1217322"/>
                  <a:pt x="523875" y="1223962"/>
                  <a:pt x="523875" y="1223962"/>
                </a:cubicBezTo>
                <a:cubicBezTo>
                  <a:pt x="519113" y="1228724"/>
                  <a:pt x="515475" y="1234978"/>
                  <a:pt x="509588" y="1238249"/>
                </a:cubicBezTo>
                <a:cubicBezTo>
                  <a:pt x="500811" y="1243125"/>
                  <a:pt x="490538" y="1244599"/>
                  <a:pt x="481013" y="1247774"/>
                </a:cubicBezTo>
                <a:lnTo>
                  <a:pt x="409575" y="1271587"/>
                </a:lnTo>
                <a:cubicBezTo>
                  <a:pt x="398715" y="1275207"/>
                  <a:pt x="390525" y="1284287"/>
                  <a:pt x="381000" y="1290637"/>
                </a:cubicBezTo>
                <a:lnTo>
                  <a:pt x="366713" y="1300162"/>
                </a:lnTo>
                <a:cubicBezTo>
                  <a:pt x="359399" y="1311132"/>
                  <a:pt x="358236" y="1319212"/>
                  <a:pt x="342900" y="1319212"/>
                </a:cubicBezTo>
                <a:cubicBezTo>
                  <a:pt x="337880" y="1319212"/>
                  <a:pt x="333375" y="1316037"/>
                  <a:pt x="328613" y="1314449"/>
                </a:cubicBezTo>
                <a:cubicBezTo>
                  <a:pt x="317311" y="1269246"/>
                  <a:pt x="315603" y="1270196"/>
                  <a:pt x="328613" y="1195387"/>
                </a:cubicBezTo>
                <a:cubicBezTo>
                  <a:pt x="329594" y="1189748"/>
                  <a:pt x="338622" y="1189665"/>
                  <a:pt x="342900" y="1185862"/>
                </a:cubicBezTo>
                <a:cubicBezTo>
                  <a:pt x="352968" y="1176913"/>
                  <a:pt x="371475" y="1157287"/>
                  <a:pt x="371475" y="1157287"/>
                </a:cubicBezTo>
                <a:cubicBezTo>
                  <a:pt x="375349" y="1145666"/>
                  <a:pt x="376531" y="1137944"/>
                  <a:pt x="385763" y="1128712"/>
                </a:cubicBezTo>
                <a:cubicBezTo>
                  <a:pt x="389810" y="1124665"/>
                  <a:pt x="395653" y="1122851"/>
                  <a:pt x="400050" y="1119187"/>
                </a:cubicBezTo>
                <a:cubicBezTo>
                  <a:pt x="436719" y="1088629"/>
                  <a:pt x="393154" y="1119022"/>
                  <a:pt x="428625" y="1095374"/>
                </a:cubicBezTo>
                <a:cubicBezTo>
                  <a:pt x="430213" y="1090612"/>
                  <a:pt x="433388" y="1086107"/>
                  <a:pt x="433388" y="1081087"/>
                </a:cubicBezTo>
                <a:cubicBezTo>
                  <a:pt x="433388" y="1031315"/>
                  <a:pt x="432014" y="1047701"/>
                  <a:pt x="423863" y="1019174"/>
                </a:cubicBezTo>
                <a:cubicBezTo>
                  <a:pt x="422065" y="1012880"/>
                  <a:pt x="422027" y="1005978"/>
                  <a:pt x="419100" y="1000124"/>
                </a:cubicBezTo>
                <a:cubicBezTo>
                  <a:pt x="413980" y="989885"/>
                  <a:pt x="410910" y="975169"/>
                  <a:pt x="400050" y="971549"/>
                </a:cubicBezTo>
                <a:lnTo>
                  <a:pt x="385763" y="966787"/>
                </a:lnTo>
                <a:cubicBezTo>
                  <a:pt x="357516" y="924415"/>
                  <a:pt x="402428" y="983573"/>
                  <a:pt x="300038" y="947737"/>
                </a:cubicBezTo>
                <a:cubicBezTo>
                  <a:pt x="289233" y="943955"/>
                  <a:pt x="287338" y="928687"/>
                  <a:pt x="280988" y="919162"/>
                </a:cubicBezTo>
                <a:cubicBezTo>
                  <a:pt x="267092" y="898318"/>
                  <a:pt x="291580" y="899236"/>
                  <a:pt x="257175" y="876299"/>
                </a:cubicBezTo>
                <a:cubicBezTo>
                  <a:pt x="252413" y="873124"/>
                  <a:pt x="248118" y="869099"/>
                  <a:pt x="242888" y="866774"/>
                </a:cubicBezTo>
                <a:cubicBezTo>
                  <a:pt x="216611" y="855095"/>
                  <a:pt x="216114" y="858891"/>
                  <a:pt x="190500" y="852487"/>
                </a:cubicBezTo>
                <a:cubicBezTo>
                  <a:pt x="146161" y="841402"/>
                  <a:pt x="224570" y="854631"/>
                  <a:pt x="142875" y="842962"/>
                </a:cubicBezTo>
                <a:cubicBezTo>
                  <a:pt x="134493" y="817814"/>
                  <a:pt x="135328" y="832851"/>
                  <a:pt x="157163" y="800099"/>
                </a:cubicBezTo>
                <a:lnTo>
                  <a:pt x="166688" y="785812"/>
                </a:lnTo>
                <a:cubicBezTo>
                  <a:pt x="168275" y="781049"/>
                  <a:pt x="171450" y="776544"/>
                  <a:pt x="171450" y="771524"/>
                </a:cubicBezTo>
                <a:cubicBezTo>
                  <a:pt x="171450" y="738361"/>
                  <a:pt x="164708" y="739791"/>
                  <a:pt x="157163" y="709612"/>
                </a:cubicBezTo>
                <a:cubicBezTo>
                  <a:pt x="155575" y="703262"/>
                  <a:pt x="154281" y="696831"/>
                  <a:pt x="152400" y="690562"/>
                </a:cubicBezTo>
                <a:cubicBezTo>
                  <a:pt x="144356" y="663751"/>
                  <a:pt x="141586" y="664219"/>
                  <a:pt x="138113" y="638174"/>
                </a:cubicBezTo>
                <a:cubicBezTo>
                  <a:pt x="130560" y="581523"/>
                  <a:pt x="142997" y="605019"/>
                  <a:pt x="123825" y="576262"/>
                </a:cubicBezTo>
                <a:cubicBezTo>
                  <a:pt x="122238" y="571499"/>
                  <a:pt x="121308" y="566464"/>
                  <a:pt x="119063" y="561974"/>
                </a:cubicBezTo>
                <a:cubicBezTo>
                  <a:pt x="116503" y="556855"/>
                  <a:pt x="110825" y="553264"/>
                  <a:pt x="109538" y="547687"/>
                </a:cubicBezTo>
                <a:cubicBezTo>
                  <a:pt x="105950" y="532141"/>
                  <a:pt x="107201" y="515831"/>
                  <a:pt x="104775" y="500062"/>
                </a:cubicBezTo>
                <a:cubicBezTo>
                  <a:pt x="104012" y="495100"/>
                  <a:pt x="103563" y="489324"/>
                  <a:pt x="100013" y="485774"/>
                </a:cubicBezTo>
                <a:cubicBezTo>
                  <a:pt x="91918" y="477679"/>
                  <a:pt x="80963" y="473074"/>
                  <a:pt x="71438" y="466724"/>
                </a:cubicBezTo>
                <a:cubicBezTo>
                  <a:pt x="43980" y="448419"/>
                  <a:pt x="70467" y="464267"/>
                  <a:pt x="42863" y="452437"/>
                </a:cubicBezTo>
                <a:cubicBezTo>
                  <a:pt x="25946" y="445187"/>
                  <a:pt x="23873" y="442952"/>
                  <a:pt x="9525" y="433387"/>
                </a:cubicBezTo>
                <a:cubicBezTo>
                  <a:pt x="6350" y="428624"/>
                  <a:pt x="0" y="424823"/>
                  <a:pt x="0" y="419099"/>
                </a:cubicBezTo>
                <a:cubicBezTo>
                  <a:pt x="0" y="409059"/>
                  <a:pt x="6350" y="400049"/>
                  <a:pt x="9525" y="390524"/>
                </a:cubicBezTo>
                <a:cubicBezTo>
                  <a:pt x="16097" y="370809"/>
                  <a:pt x="11505" y="380412"/>
                  <a:pt x="23813" y="361949"/>
                </a:cubicBezTo>
                <a:cubicBezTo>
                  <a:pt x="68263" y="363537"/>
                  <a:pt x="112891" y="362427"/>
                  <a:pt x="157163" y="366712"/>
                </a:cubicBezTo>
                <a:cubicBezTo>
                  <a:pt x="162860" y="367263"/>
                  <a:pt x="167874" y="371768"/>
                  <a:pt x="171450" y="376237"/>
                </a:cubicBezTo>
                <a:cubicBezTo>
                  <a:pt x="197740" y="409099"/>
                  <a:pt x="149556" y="372752"/>
                  <a:pt x="190500" y="400049"/>
                </a:cubicBezTo>
                <a:cubicBezTo>
                  <a:pt x="193586" y="412393"/>
                  <a:pt x="192497" y="426188"/>
                  <a:pt x="209550" y="428624"/>
                </a:cubicBezTo>
                <a:cubicBezTo>
                  <a:pt x="216030" y="429550"/>
                  <a:pt x="222250" y="425449"/>
                  <a:pt x="228600" y="423862"/>
                </a:cubicBezTo>
                <a:cubicBezTo>
                  <a:pt x="240893" y="425618"/>
                  <a:pt x="262922" y="426736"/>
                  <a:pt x="276225" y="433387"/>
                </a:cubicBezTo>
                <a:cubicBezTo>
                  <a:pt x="281345" y="435947"/>
                  <a:pt x="285750" y="439737"/>
                  <a:pt x="290513" y="442912"/>
                </a:cubicBezTo>
                <a:cubicBezTo>
                  <a:pt x="295275" y="441324"/>
                  <a:pt x="304800" y="443169"/>
                  <a:pt x="304800" y="438149"/>
                </a:cubicBezTo>
                <a:cubicBezTo>
                  <a:pt x="304800" y="431414"/>
                  <a:pt x="295829" y="427997"/>
                  <a:pt x="290513" y="423862"/>
                </a:cubicBezTo>
                <a:cubicBezTo>
                  <a:pt x="281477" y="416834"/>
                  <a:pt x="271463" y="411162"/>
                  <a:pt x="261938" y="404812"/>
                </a:cubicBezTo>
                <a:cubicBezTo>
                  <a:pt x="256334" y="401076"/>
                  <a:pt x="252824" y="394836"/>
                  <a:pt x="247650" y="390524"/>
                </a:cubicBezTo>
                <a:cubicBezTo>
                  <a:pt x="243253" y="386860"/>
                  <a:pt x="238125" y="384174"/>
                  <a:pt x="233363" y="380999"/>
                </a:cubicBezTo>
                <a:cubicBezTo>
                  <a:pt x="230188" y="371474"/>
                  <a:pt x="229407" y="360778"/>
                  <a:pt x="223838" y="352424"/>
                </a:cubicBezTo>
                <a:cubicBezTo>
                  <a:pt x="220663" y="347662"/>
                  <a:pt x="216638" y="343367"/>
                  <a:pt x="214313" y="338137"/>
                </a:cubicBezTo>
                <a:cubicBezTo>
                  <a:pt x="210235" y="328962"/>
                  <a:pt x="204788" y="309562"/>
                  <a:pt x="204788" y="309562"/>
                </a:cubicBezTo>
                <a:cubicBezTo>
                  <a:pt x="206375" y="301624"/>
                  <a:pt x="205534" y="292777"/>
                  <a:pt x="209550" y="285749"/>
                </a:cubicBezTo>
                <a:cubicBezTo>
                  <a:pt x="217862" y="271203"/>
                  <a:pt x="255333" y="272288"/>
                  <a:pt x="261938" y="271462"/>
                </a:cubicBezTo>
                <a:cubicBezTo>
                  <a:pt x="266700" y="269874"/>
                  <a:pt x="272675" y="270249"/>
                  <a:pt x="276225" y="266699"/>
                </a:cubicBezTo>
                <a:cubicBezTo>
                  <a:pt x="279775" y="263149"/>
                  <a:pt x="278743" y="256902"/>
                  <a:pt x="280988" y="252412"/>
                </a:cubicBezTo>
                <a:cubicBezTo>
                  <a:pt x="283548" y="247292"/>
                  <a:pt x="287338" y="242887"/>
                  <a:pt x="290513" y="238124"/>
                </a:cubicBezTo>
                <a:cubicBezTo>
                  <a:pt x="292100" y="233362"/>
                  <a:pt x="293030" y="228327"/>
                  <a:pt x="295275" y="223837"/>
                </a:cubicBezTo>
                <a:cubicBezTo>
                  <a:pt x="309484" y="195417"/>
                  <a:pt x="314545" y="208663"/>
                  <a:pt x="357188" y="204787"/>
                </a:cubicBezTo>
                <a:cubicBezTo>
                  <a:pt x="391209" y="182106"/>
                  <a:pt x="374657" y="182961"/>
                  <a:pt x="404813" y="190499"/>
                </a:cubicBezTo>
                <a:cubicBezTo>
                  <a:pt x="427479" y="205610"/>
                  <a:pt x="410194" y="196400"/>
                  <a:pt x="438150" y="204787"/>
                </a:cubicBezTo>
                <a:cubicBezTo>
                  <a:pt x="492043" y="220956"/>
                  <a:pt x="443043" y="212339"/>
                  <a:pt x="523875" y="219074"/>
                </a:cubicBezTo>
                <a:cubicBezTo>
                  <a:pt x="583428" y="233964"/>
                  <a:pt x="509386" y="214934"/>
                  <a:pt x="557213" y="228599"/>
                </a:cubicBezTo>
                <a:cubicBezTo>
                  <a:pt x="599065" y="240556"/>
                  <a:pt x="556301" y="226708"/>
                  <a:pt x="590550" y="238124"/>
                </a:cubicBezTo>
                <a:lnTo>
                  <a:pt x="633413" y="266699"/>
                </a:lnTo>
                <a:cubicBezTo>
                  <a:pt x="641767" y="272268"/>
                  <a:pt x="652463" y="273049"/>
                  <a:pt x="661988" y="276224"/>
                </a:cubicBezTo>
                <a:lnTo>
                  <a:pt x="690563" y="285749"/>
                </a:lnTo>
                <a:lnTo>
                  <a:pt x="733425" y="300037"/>
                </a:lnTo>
                <a:lnTo>
                  <a:pt x="747713" y="304799"/>
                </a:lnTo>
                <a:cubicBezTo>
                  <a:pt x="752475" y="307974"/>
                  <a:pt x="756881" y="311764"/>
                  <a:pt x="762000" y="314324"/>
                </a:cubicBezTo>
                <a:cubicBezTo>
                  <a:pt x="766490" y="316569"/>
                  <a:pt x="771287" y="318652"/>
                  <a:pt x="776288" y="319087"/>
                </a:cubicBezTo>
                <a:cubicBezTo>
                  <a:pt x="807958" y="321841"/>
                  <a:pt x="839788" y="322262"/>
                  <a:pt x="871538" y="323849"/>
                </a:cubicBezTo>
                <a:cubicBezTo>
                  <a:pt x="850235" y="355805"/>
                  <a:pt x="875331" y="324495"/>
                  <a:pt x="847725" y="342899"/>
                </a:cubicBezTo>
                <a:cubicBezTo>
                  <a:pt x="812050" y="366682"/>
                  <a:pt x="853124" y="350626"/>
                  <a:pt x="819150" y="361949"/>
                </a:cubicBezTo>
                <a:cubicBezTo>
                  <a:pt x="815975" y="366712"/>
                  <a:pt x="810335" y="370557"/>
                  <a:pt x="809625" y="376237"/>
                </a:cubicBezTo>
                <a:cubicBezTo>
                  <a:pt x="808621" y="384269"/>
                  <a:pt x="810372" y="393021"/>
                  <a:pt x="814388" y="400049"/>
                </a:cubicBezTo>
                <a:cubicBezTo>
                  <a:pt x="818733" y="407652"/>
                  <a:pt x="835629" y="411892"/>
                  <a:pt x="842963" y="414337"/>
                </a:cubicBezTo>
                <a:cubicBezTo>
                  <a:pt x="858838" y="412749"/>
                  <a:pt x="874819" y="412000"/>
                  <a:pt x="890588" y="409574"/>
                </a:cubicBezTo>
                <a:cubicBezTo>
                  <a:pt x="895550" y="408811"/>
                  <a:pt x="900955" y="407948"/>
                  <a:pt x="904875" y="404812"/>
                </a:cubicBezTo>
                <a:cubicBezTo>
                  <a:pt x="909345" y="401236"/>
                  <a:pt x="911225" y="395287"/>
                  <a:pt x="914400" y="390524"/>
                </a:cubicBezTo>
                <a:lnTo>
                  <a:pt x="904875" y="361949"/>
                </a:lnTo>
                <a:lnTo>
                  <a:pt x="900113" y="347662"/>
                </a:lnTo>
                <a:cubicBezTo>
                  <a:pt x="906802" y="307523"/>
                  <a:pt x="907484" y="318295"/>
                  <a:pt x="900113" y="266699"/>
                </a:cubicBezTo>
                <a:cubicBezTo>
                  <a:pt x="899403" y="261729"/>
                  <a:pt x="898486" y="256332"/>
                  <a:pt x="895350" y="252412"/>
                </a:cubicBezTo>
                <a:cubicBezTo>
                  <a:pt x="891774" y="247943"/>
                  <a:pt x="885825" y="246062"/>
                  <a:pt x="881063" y="242887"/>
                </a:cubicBezTo>
                <a:cubicBezTo>
                  <a:pt x="868363" y="244474"/>
                  <a:pt x="855478" y="244967"/>
                  <a:pt x="842963" y="247649"/>
                </a:cubicBezTo>
                <a:cubicBezTo>
                  <a:pt x="833146" y="249753"/>
                  <a:pt x="814388" y="257174"/>
                  <a:pt x="814388" y="257174"/>
                </a:cubicBezTo>
                <a:cubicBezTo>
                  <a:pt x="809625" y="261937"/>
                  <a:pt x="805704" y="267726"/>
                  <a:pt x="800100" y="271462"/>
                </a:cubicBezTo>
                <a:cubicBezTo>
                  <a:pt x="793826" y="275645"/>
                  <a:pt x="765431" y="280301"/>
                  <a:pt x="762000" y="280987"/>
                </a:cubicBezTo>
                <a:cubicBezTo>
                  <a:pt x="758825" y="276224"/>
                  <a:pt x="756522" y="270747"/>
                  <a:pt x="752475" y="266699"/>
                </a:cubicBezTo>
                <a:cubicBezTo>
                  <a:pt x="748428" y="262652"/>
                  <a:pt x="743307" y="259734"/>
                  <a:pt x="738188" y="257174"/>
                </a:cubicBezTo>
                <a:cubicBezTo>
                  <a:pt x="721027" y="248594"/>
                  <a:pt x="689924" y="249014"/>
                  <a:pt x="676275" y="247649"/>
                </a:cubicBezTo>
                <a:cubicBezTo>
                  <a:pt x="671458" y="240423"/>
                  <a:pt x="661988" y="228935"/>
                  <a:pt x="661988" y="219074"/>
                </a:cubicBezTo>
                <a:cubicBezTo>
                  <a:pt x="661988" y="203737"/>
                  <a:pt x="665647" y="186113"/>
                  <a:pt x="671513" y="171449"/>
                </a:cubicBezTo>
                <a:cubicBezTo>
                  <a:pt x="676003" y="160224"/>
                  <a:pt x="681310" y="149337"/>
                  <a:pt x="685800" y="138112"/>
                </a:cubicBezTo>
                <a:cubicBezTo>
                  <a:pt x="687665" y="133451"/>
                  <a:pt x="688125" y="128213"/>
                  <a:pt x="690563" y="123824"/>
                </a:cubicBezTo>
                <a:cubicBezTo>
                  <a:pt x="696122" y="113817"/>
                  <a:pt x="703263" y="104774"/>
                  <a:pt x="709613" y="95249"/>
                </a:cubicBezTo>
                <a:lnTo>
                  <a:pt x="719138" y="80962"/>
                </a:lnTo>
                <a:lnTo>
                  <a:pt x="728663" y="52387"/>
                </a:lnTo>
                <a:cubicBezTo>
                  <a:pt x="732537" y="40766"/>
                  <a:pt x="733716" y="33045"/>
                  <a:pt x="742950" y="23812"/>
                </a:cubicBezTo>
                <a:cubicBezTo>
                  <a:pt x="744073" y="22689"/>
                  <a:pt x="744538" y="0"/>
                  <a:pt x="752475" y="4762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42" name="Freeform 44">
            <a:extLst>
              <a:ext uri="{FF2B5EF4-FFF2-40B4-BE49-F238E27FC236}">
                <a16:creationId xmlns="" xmlns:a16="http://schemas.microsoft.com/office/drawing/2014/main" id="{EBBD8EB6-A344-431F-9FF5-E2D04C560A24}"/>
              </a:ext>
            </a:extLst>
          </p:cNvPr>
          <p:cNvSpPr/>
          <p:nvPr userDrawn="1"/>
        </p:nvSpPr>
        <p:spPr bwMode="auto">
          <a:xfrm>
            <a:off x="5341702" y="3558224"/>
            <a:ext cx="2214408" cy="1890713"/>
          </a:xfrm>
          <a:custGeom>
            <a:avLst/>
            <a:gdLst>
              <a:gd name="connsiteX0" fmla="*/ 4490 w 2006248"/>
              <a:gd name="connsiteY0" fmla="*/ 600075 h 1738313"/>
              <a:gd name="connsiteX1" fmla="*/ 23540 w 2006248"/>
              <a:gd name="connsiteY1" fmla="*/ 571500 h 1738313"/>
              <a:gd name="connsiteX2" fmla="*/ 33065 w 2006248"/>
              <a:gd name="connsiteY2" fmla="*/ 542925 h 1738313"/>
              <a:gd name="connsiteX3" fmla="*/ 47353 w 2006248"/>
              <a:gd name="connsiteY3" fmla="*/ 500063 h 1738313"/>
              <a:gd name="connsiteX4" fmla="*/ 85453 w 2006248"/>
              <a:gd name="connsiteY4" fmla="*/ 485775 h 1738313"/>
              <a:gd name="connsiteX5" fmla="*/ 114028 w 2006248"/>
              <a:gd name="connsiteY5" fmla="*/ 476250 h 1738313"/>
              <a:gd name="connsiteX6" fmla="*/ 128315 w 2006248"/>
              <a:gd name="connsiteY6" fmla="*/ 461963 h 1738313"/>
              <a:gd name="connsiteX7" fmla="*/ 133078 w 2006248"/>
              <a:gd name="connsiteY7" fmla="*/ 447675 h 1738313"/>
              <a:gd name="connsiteX8" fmla="*/ 147365 w 2006248"/>
              <a:gd name="connsiteY8" fmla="*/ 442913 h 1738313"/>
              <a:gd name="connsiteX9" fmla="*/ 166415 w 2006248"/>
              <a:gd name="connsiteY9" fmla="*/ 423863 h 1738313"/>
              <a:gd name="connsiteX10" fmla="*/ 185465 w 2006248"/>
              <a:gd name="connsiteY10" fmla="*/ 404813 h 1738313"/>
              <a:gd name="connsiteX11" fmla="*/ 199753 w 2006248"/>
              <a:gd name="connsiteY11" fmla="*/ 385763 h 1738313"/>
              <a:gd name="connsiteX12" fmla="*/ 228328 w 2006248"/>
              <a:gd name="connsiteY12" fmla="*/ 366713 h 1738313"/>
              <a:gd name="connsiteX13" fmla="*/ 252140 w 2006248"/>
              <a:gd name="connsiteY13" fmla="*/ 342900 h 1738313"/>
              <a:gd name="connsiteX14" fmla="*/ 261665 w 2006248"/>
              <a:gd name="connsiteY14" fmla="*/ 328613 h 1738313"/>
              <a:gd name="connsiteX15" fmla="*/ 266428 w 2006248"/>
              <a:gd name="connsiteY15" fmla="*/ 314325 h 1738313"/>
              <a:gd name="connsiteX16" fmla="*/ 280715 w 2006248"/>
              <a:gd name="connsiteY16" fmla="*/ 309563 h 1738313"/>
              <a:gd name="connsiteX17" fmla="*/ 295003 w 2006248"/>
              <a:gd name="connsiteY17" fmla="*/ 280988 h 1738313"/>
              <a:gd name="connsiteX18" fmla="*/ 314053 w 2006248"/>
              <a:gd name="connsiteY18" fmla="*/ 276225 h 1738313"/>
              <a:gd name="connsiteX19" fmla="*/ 352153 w 2006248"/>
              <a:gd name="connsiteY19" fmla="*/ 271463 h 1738313"/>
              <a:gd name="connsiteX20" fmla="*/ 375965 w 2006248"/>
              <a:gd name="connsiteY20" fmla="*/ 228600 h 1738313"/>
              <a:gd name="connsiteX21" fmla="*/ 380728 w 2006248"/>
              <a:gd name="connsiteY21" fmla="*/ 204788 h 1738313"/>
              <a:gd name="connsiteX22" fmla="*/ 404540 w 2006248"/>
              <a:gd name="connsiteY22" fmla="*/ 176213 h 1738313"/>
              <a:gd name="connsiteX23" fmla="*/ 480740 w 2006248"/>
              <a:gd name="connsiteY23" fmla="*/ 171450 h 1738313"/>
              <a:gd name="connsiteX24" fmla="*/ 523603 w 2006248"/>
              <a:gd name="connsiteY24" fmla="*/ 161925 h 1738313"/>
              <a:gd name="connsiteX25" fmla="*/ 537890 w 2006248"/>
              <a:gd name="connsiteY25" fmla="*/ 152400 h 1738313"/>
              <a:gd name="connsiteX26" fmla="*/ 571228 w 2006248"/>
              <a:gd name="connsiteY26" fmla="*/ 114300 h 1738313"/>
              <a:gd name="connsiteX27" fmla="*/ 590278 w 2006248"/>
              <a:gd name="connsiteY27" fmla="*/ 71438 h 1738313"/>
              <a:gd name="connsiteX28" fmla="*/ 604565 w 2006248"/>
              <a:gd name="connsiteY28" fmla="*/ 42863 h 1738313"/>
              <a:gd name="connsiteX29" fmla="*/ 623615 w 2006248"/>
              <a:gd name="connsiteY29" fmla="*/ 14288 h 1738313"/>
              <a:gd name="connsiteX30" fmla="*/ 656953 w 2006248"/>
              <a:gd name="connsiteY30" fmla="*/ 0 h 1738313"/>
              <a:gd name="connsiteX31" fmla="*/ 737915 w 2006248"/>
              <a:gd name="connsiteY31" fmla="*/ 4763 h 1738313"/>
              <a:gd name="connsiteX32" fmla="*/ 761728 w 2006248"/>
              <a:gd name="connsiteY32" fmla="*/ 9525 h 1738313"/>
              <a:gd name="connsiteX33" fmla="*/ 776015 w 2006248"/>
              <a:gd name="connsiteY33" fmla="*/ 19050 h 1738313"/>
              <a:gd name="connsiteX34" fmla="*/ 785540 w 2006248"/>
              <a:gd name="connsiteY34" fmla="*/ 33338 h 1738313"/>
              <a:gd name="connsiteX35" fmla="*/ 814115 w 2006248"/>
              <a:gd name="connsiteY35" fmla="*/ 52388 h 1738313"/>
              <a:gd name="connsiteX36" fmla="*/ 823640 w 2006248"/>
              <a:gd name="connsiteY36" fmla="*/ 66675 h 1738313"/>
              <a:gd name="connsiteX37" fmla="*/ 837928 w 2006248"/>
              <a:gd name="connsiteY37" fmla="*/ 80963 h 1738313"/>
              <a:gd name="connsiteX38" fmla="*/ 842690 w 2006248"/>
              <a:gd name="connsiteY38" fmla="*/ 95250 h 1738313"/>
              <a:gd name="connsiteX39" fmla="*/ 871265 w 2006248"/>
              <a:gd name="connsiteY39" fmla="*/ 104775 h 1738313"/>
              <a:gd name="connsiteX40" fmla="*/ 880790 w 2006248"/>
              <a:gd name="connsiteY40" fmla="*/ 119063 h 1738313"/>
              <a:gd name="connsiteX41" fmla="*/ 885553 w 2006248"/>
              <a:gd name="connsiteY41" fmla="*/ 133350 h 1738313"/>
              <a:gd name="connsiteX42" fmla="*/ 899840 w 2006248"/>
              <a:gd name="connsiteY42" fmla="*/ 142875 h 1738313"/>
              <a:gd name="connsiteX43" fmla="*/ 928415 w 2006248"/>
              <a:gd name="connsiteY43" fmla="*/ 185738 h 1738313"/>
              <a:gd name="connsiteX44" fmla="*/ 937940 w 2006248"/>
              <a:gd name="connsiteY44" fmla="*/ 200025 h 1738313"/>
              <a:gd name="connsiteX45" fmla="*/ 947465 w 2006248"/>
              <a:gd name="connsiteY45" fmla="*/ 214313 h 1738313"/>
              <a:gd name="connsiteX46" fmla="*/ 952228 w 2006248"/>
              <a:gd name="connsiteY46" fmla="*/ 238125 h 1738313"/>
              <a:gd name="connsiteX47" fmla="*/ 980803 w 2006248"/>
              <a:gd name="connsiteY47" fmla="*/ 247650 h 1738313"/>
              <a:gd name="connsiteX48" fmla="*/ 995090 w 2006248"/>
              <a:gd name="connsiteY48" fmla="*/ 252413 h 1738313"/>
              <a:gd name="connsiteX49" fmla="*/ 1004615 w 2006248"/>
              <a:gd name="connsiteY49" fmla="*/ 266700 h 1738313"/>
              <a:gd name="connsiteX50" fmla="*/ 1018903 w 2006248"/>
              <a:gd name="connsiteY50" fmla="*/ 295275 h 1738313"/>
              <a:gd name="connsiteX51" fmla="*/ 1037953 w 2006248"/>
              <a:gd name="connsiteY51" fmla="*/ 309563 h 1738313"/>
              <a:gd name="connsiteX52" fmla="*/ 1061765 w 2006248"/>
              <a:gd name="connsiteY52" fmla="*/ 328613 h 1738313"/>
              <a:gd name="connsiteX53" fmla="*/ 1090340 w 2006248"/>
              <a:gd name="connsiteY53" fmla="*/ 352425 h 1738313"/>
              <a:gd name="connsiteX54" fmla="*/ 1104628 w 2006248"/>
              <a:gd name="connsiteY54" fmla="*/ 366713 h 1738313"/>
              <a:gd name="connsiteX55" fmla="*/ 1133203 w 2006248"/>
              <a:gd name="connsiteY55" fmla="*/ 376238 h 1738313"/>
              <a:gd name="connsiteX56" fmla="*/ 1147490 w 2006248"/>
              <a:gd name="connsiteY56" fmla="*/ 385763 h 1738313"/>
              <a:gd name="connsiteX57" fmla="*/ 1166540 w 2006248"/>
              <a:gd name="connsiteY57" fmla="*/ 390525 h 1738313"/>
              <a:gd name="connsiteX58" fmla="*/ 1209403 w 2006248"/>
              <a:gd name="connsiteY58" fmla="*/ 404813 h 1738313"/>
              <a:gd name="connsiteX59" fmla="*/ 1223690 w 2006248"/>
              <a:gd name="connsiteY59" fmla="*/ 409575 h 1738313"/>
              <a:gd name="connsiteX60" fmla="*/ 1237978 w 2006248"/>
              <a:gd name="connsiteY60" fmla="*/ 414338 h 1738313"/>
              <a:gd name="connsiteX61" fmla="*/ 1276078 w 2006248"/>
              <a:gd name="connsiteY61" fmla="*/ 423863 h 1738313"/>
              <a:gd name="connsiteX62" fmla="*/ 1295128 w 2006248"/>
              <a:gd name="connsiteY62" fmla="*/ 428625 h 1738313"/>
              <a:gd name="connsiteX63" fmla="*/ 1328465 w 2006248"/>
              <a:gd name="connsiteY63" fmla="*/ 452438 h 1738313"/>
              <a:gd name="connsiteX64" fmla="*/ 1342753 w 2006248"/>
              <a:gd name="connsiteY64" fmla="*/ 457200 h 1738313"/>
              <a:gd name="connsiteX65" fmla="*/ 1366565 w 2006248"/>
              <a:gd name="connsiteY65" fmla="*/ 485775 h 1738313"/>
              <a:gd name="connsiteX66" fmla="*/ 1380853 w 2006248"/>
              <a:gd name="connsiteY66" fmla="*/ 490538 h 1738313"/>
              <a:gd name="connsiteX67" fmla="*/ 1423715 w 2006248"/>
              <a:gd name="connsiteY67" fmla="*/ 523875 h 1738313"/>
              <a:gd name="connsiteX68" fmla="*/ 1438003 w 2006248"/>
              <a:gd name="connsiteY68" fmla="*/ 533400 h 1738313"/>
              <a:gd name="connsiteX69" fmla="*/ 1447528 w 2006248"/>
              <a:gd name="connsiteY69" fmla="*/ 547688 h 1738313"/>
              <a:gd name="connsiteX70" fmla="*/ 1461815 w 2006248"/>
              <a:gd name="connsiteY70" fmla="*/ 557213 h 1738313"/>
              <a:gd name="connsiteX71" fmla="*/ 1476103 w 2006248"/>
              <a:gd name="connsiteY71" fmla="*/ 561975 h 1738313"/>
              <a:gd name="connsiteX72" fmla="*/ 1552303 w 2006248"/>
              <a:gd name="connsiteY72" fmla="*/ 571500 h 1738313"/>
              <a:gd name="connsiteX73" fmla="*/ 1604690 w 2006248"/>
              <a:gd name="connsiteY73" fmla="*/ 576263 h 1738313"/>
              <a:gd name="connsiteX74" fmla="*/ 1638028 w 2006248"/>
              <a:gd name="connsiteY74" fmla="*/ 581025 h 1738313"/>
              <a:gd name="connsiteX75" fmla="*/ 1680890 w 2006248"/>
              <a:gd name="connsiteY75" fmla="*/ 576263 h 1738313"/>
              <a:gd name="connsiteX76" fmla="*/ 1695178 w 2006248"/>
              <a:gd name="connsiteY76" fmla="*/ 571500 h 1738313"/>
              <a:gd name="connsiteX77" fmla="*/ 1714228 w 2006248"/>
              <a:gd name="connsiteY77" fmla="*/ 566738 h 1738313"/>
              <a:gd name="connsiteX78" fmla="*/ 1833290 w 2006248"/>
              <a:gd name="connsiteY78" fmla="*/ 571500 h 1738313"/>
              <a:gd name="connsiteX79" fmla="*/ 1847578 w 2006248"/>
              <a:gd name="connsiteY79" fmla="*/ 576263 h 1738313"/>
              <a:gd name="connsiteX80" fmla="*/ 1871390 w 2006248"/>
              <a:gd name="connsiteY80" fmla="*/ 604838 h 1738313"/>
              <a:gd name="connsiteX81" fmla="*/ 1857103 w 2006248"/>
              <a:gd name="connsiteY81" fmla="*/ 614363 h 1738313"/>
              <a:gd name="connsiteX82" fmla="*/ 1838053 w 2006248"/>
              <a:gd name="connsiteY82" fmla="*/ 642938 h 1738313"/>
              <a:gd name="connsiteX83" fmla="*/ 1842815 w 2006248"/>
              <a:gd name="connsiteY83" fmla="*/ 700088 h 1738313"/>
              <a:gd name="connsiteX84" fmla="*/ 1847578 w 2006248"/>
              <a:gd name="connsiteY84" fmla="*/ 785813 h 1738313"/>
              <a:gd name="connsiteX85" fmla="*/ 1880915 w 2006248"/>
              <a:gd name="connsiteY85" fmla="*/ 823913 h 1738313"/>
              <a:gd name="connsiteX86" fmla="*/ 1909490 w 2006248"/>
              <a:gd name="connsiteY86" fmla="*/ 847725 h 1738313"/>
              <a:gd name="connsiteX87" fmla="*/ 1919015 w 2006248"/>
              <a:gd name="connsiteY87" fmla="*/ 876300 h 1738313"/>
              <a:gd name="connsiteX88" fmla="*/ 1909490 w 2006248"/>
              <a:gd name="connsiteY88" fmla="*/ 1052513 h 1738313"/>
              <a:gd name="connsiteX89" fmla="*/ 1933303 w 2006248"/>
              <a:gd name="connsiteY89" fmla="*/ 1114425 h 1738313"/>
              <a:gd name="connsiteX90" fmla="*/ 1947590 w 2006248"/>
              <a:gd name="connsiteY90" fmla="*/ 1119188 h 1738313"/>
              <a:gd name="connsiteX91" fmla="*/ 1961878 w 2006248"/>
              <a:gd name="connsiteY91" fmla="*/ 1133475 h 1738313"/>
              <a:gd name="connsiteX92" fmla="*/ 1976165 w 2006248"/>
              <a:gd name="connsiteY92" fmla="*/ 1138238 h 1738313"/>
              <a:gd name="connsiteX93" fmla="*/ 1985690 w 2006248"/>
              <a:gd name="connsiteY93" fmla="*/ 1152525 h 1738313"/>
              <a:gd name="connsiteX94" fmla="*/ 1995215 w 2006248"/>
              <a:gd name="connsiteY94" fmla="*/ 1238250 h 1738313"/>
              <a:gd name="connsiteX95" fmla="*/ 1980928 w 2006248"/>
              <a:gd name="connsiteY95" fmla="*/ 1343025 h 1738313"/>
              <a:gd name="connsiteX96" fmla="*/ 1966640 w 2006248"/>
              <a:gd name="connsiteY96" fmla="*/ 1357313 h 1738313"/>
              <a:gd name="connsiteX97" fmla="*/ 1952353 w 2006248"/>
              <a:gd name="connsiteY97" fmla="*/ 1362075 h 1738313"/>
              <a:gd name="connsiteX98" fmla="*/ 1947590 w 2006248"/>
              <a:gd name="connsiteY98" fmla="*/ 1462088 h 1738313"/>
              <a:gd name="connsiteX99" fmla="*/ 1942828 w 2006248"/>
              <a:gd name="connsiteY99" fmla="*/ 1476375 h 1738313"/>
              <a:gd name="connsiteX100" fmla="*/ 1938065 w 2006248"/>
              <a:gd name="connsiteY100" fmla="*/ 1500188 h 1738313"/>
              <a:gd name="connsiteX101" fmla="*/ 1919015 w 2006248"/>
              <a:gd name="connsiteY101" fmla="*/ 1504950 h 1738313"/>
              <a:gd name="connsiteX102" fmla="*/ 1904728 w 2006248"/>
              <a:gd name="connsiteY102" fmla="*/ 1509713 h 1738313"/>
              <a:gd name="connsiteX103" fmla="*/ 1852340 w 2006248"/>
              <a:gd name="connsiteY103" fmla="*/ 1519238 h 1738313"/>
              <a:gd name="connsiteX104" fmla="*/ 1838053 w 2006248"/>
              <a:gd name="connsiteY104" fmla="*/ 1524000 h 1738313"/>
              <a:gd name="connsiteX105" fmla="*/ 1809478 w 2006248"/>
              <a:gd name="connsiteY105" fmla="*/ 1543050 h 1738313"/>
              <a:gd name="connsiteX106" fmla="*/ 1795190 w 2006248"/>
              <a:gd name="connsiteY106" fmla="*/ 1552575 h 1738313"/>
              <a:gd name="connsiteX107" fmla="*/ 1752328 w 2006248"/>
              <a:gd name="connsiteY107" fmla="*/ 1576388 h 1738313"/>
              <a:gd name="connsiteX108" fmla="*/ 1723753 w 2006248"/>
              <a:gd name="connsiteY108" fmla="*/ 1585913 h 1738313"/>
              <a:gd name="connsiteX109" fmla="*/ 1709465 w 2006248"/>
              <a:gd name="connsiteY109" fmla="*/ 1595438 h 1738313"/>
              <a:gd name="connsiteX110" fmla="*/ 1695178 w 2006248"/>
              <a:gd name="connsiteY110" fmla="*/ 1609725 h 1738313"/>
              <a:gd name="connsiteX111" fmla="*/ 1680890 w 2006248"/>
              <a:gd name="connsiteY111" fmla="*/ 1614488 h 1738313"/>
              <a:gd name="connsiteX112" fmla="*/ 1671365 w 2006248"/>
              <a:gd name="connsiteY112" fmla="*/ 1628775 h 1738313"/>
              <a:gd name="connsiteX113" fmla="*/ 1642790 w 2006248"/>
              <a:gd name="connsiteY113" fmla="*/ 1647825 h 1738313"/>
              <a:gd name="connsiteX114" fmla="*/ 1614215 w 2006248"/>
              <a:gd name="connsiteY114" fmla="*/ 1690688 h 1738313"/>
              <a:gd name="connsiteX115" fmla="*/ 1599928 w 2006248"/>
              <a:gd name="connsiteY115" fmla="*/ 1704975 h 1738313"/>
              <a:gd name="connsiteX116" fmla="*/ 1590403 w 2006248"/>
              <a:gd name="connsiteY116" fmla="*/ 1719263 h 1738313"/>
              <a:gd name="connsiteX117" fmla="*/ 1561828 w 2006248"/>
              <a:gd name="connsiteY117" fmla="*/ 1738313 h 1738313"/>
              <a:gd name="connsiteX118" fmla="*/ 1561828 w 2006248"/>
              <a:gd name="connsiteY118" fmla="*/ 1624013 h 1738313"/>
              <a:gd name="connsiteX119" fmla="*/ 1566590 w 2006248"/>
              <a:gd name="connsiteY119" fmla="*/ 1609725 h 1738313"/>
              <a:gd name="connsiteX120" fmla="*/ 1576115 w 2006248"/>
              <a:gd name="connsiteY120" fmla="*/ 1562100 h 1738313"/>
              <a:gd name="connsiteX121" fmla="*/ 1571353 w 2006248"/>
              <a:gd name="connsiteY121" fmla="*/ 1495425 h 1738313"/>
              <a:gd name="connsiteX122" fmla="*/ 1552303 w 2006248"/>
              <a:gd name="connsiteY122" fmla="*/ 1500188 h 1738313"/>
              <a:gd name="connsiteX123" fmla="*/ 1523728 w 2006248"/>
              <a:gd name="connsiteY123" fmla="*/ 1514475 h 1738313"/>
              <a:gd name="connsiteX124" fmla="*/ 1495153 w 2006248"/>
              <a:gd name="connsiteY124" fmla="*/ 1504950 h 1738313"/>
              <a:gd name="connsiteX125" fmla="*/ 1490390 w 2006248"/>
              <a:gd name="connsiteY125" fmla="*/ 1490663 h 1738313"/>
              <a:gd name="connsiteX126" fmla="*/ 1485628 w 2006248"/>
              <a:gd name="connsiteY126" fmla="*/ 1433513 h 1738313"/>
              <a:gd name="connsiteX127" fmla="*/ 1480865 w 2006248"/>
              <a:gd name="connsiteY127" fmla="*/ 1414463 h 1738313"/>
              <a:gd name="connsiteX128" fmla="*/ 1466578 w 2006248"/>
              <a:gd name="connsiteY128" fmla="*/ 1409700 h 1738313"/>
              <a:gd name="connsiteX129" fmla="*/ 1438003 w 2006248"/>
              <a:gd name="connsiteY129" fmla="*/ 1395413 h 1738313"/>
              <a:gd name="connsiteX130" fmla="*/ 1418953 w 2006248"/>
              <a:gd name="connsiteY130" fmla="*/ 1366838 h 1738313"/>
              <a:gd name="connsiteX131" fmla="*/ 1395140 w 2006248"/>
              <a:gd name="connsiteY131" fmla="*/ 1343025 h 1738313"/>
              <a:gd name="connsiteX132" fmla="*/ 1385615 w 2006248"/>
              <a:gd name="connsiteY132" fmla="*/ 1328738 h 1738313"/>
              <a:gd name="connsiteX133" fmla="*/ 1371328 w 2006248"/>
              <a:gd name="connsiteY133" fmla="*/ 1319213 h 1738313"/>
              <a:gd name="connsiteX134" fmla="*/ 1361803 w 2006248"/>
              <a:gd name="connsiteY134" fmla="*/ 1300163 h 1738313"/>
              <a:gd name="connsiteX135" fmla="*/ 1342753 w 2006248"/>
              <a:gd name="connsiteY135" fmla="*/ 1271588 h 1738313"/>
              <a:gd name="connsiteX136" fmla="*/ 1304653 w 2006248"/>
              <a:gd name="connsiteY136" fmla="*/ 1285875 h 1738313"/>
              <a:gd name="connsiteX137" fmla="*/ 1280840 w 2006248"/>
              <a:gd name="connsiteY137" fmla="*/ 1309688 h 1738313"/>
              <a:gd name="connsiteX138" fmla="*/ 1242740 w 2006248"/>
              <a:gd name="connsiteY138" fmla="*/ 1319213 h 1738313"/>
              <a:gd name="connsiteX139" fmla="*/ 1190353 w 2006248"/>
              <a:gd name="connsiteY139" fmla="*/ 1314450 h 1738313"/>
              <a:gd name="connsiteX140" fmla="*/ 1161778 w 2006248"/>
              <a:gd name="connsiteY140" fmla="*/ 1309688 h 1738313"/>
              <a:gd name="connsiteX141" fmla="*/ 1128440 w 2006248"/>
              <a:gd name="connsiteY141" fmla="*/ 1304925 h 1738313"/>
              <a:gd name="connsiteX142" fmla="*/ 1042715 w 2006248"/>
              <a:gd name="connsiteY142" fmla="*/ 1295400 h 1738313"/>
              <a:gd name="connsiteX143" fmla="*/ 1009378 w 2006248"/>
              <a:gd name="connsiteY143" fmla="*/ 1285875 h 1738313"/>
              <a:gd name="connsiteX144" fmla="*/ 966515 w 2006248"/>
              <a:gd name="connsiteY144" fmla="*/ 1276350 h 1738313"/>
              <a:gd name="connsiteX145" fmla="*/ 937940 w 2006248"/>
              <a:gd name="connsiteY145" fmla="*/ 1266825 h 1738313"/>
              <a:gd name="connsiteX146" fmla="*/ 909365 w 2006248"/>
              <a:gd name="connsiteY146" fmla="*/ 1285875 h 1738313"/>
              <a:gd name="connsiteX147" fmla="*/ 871265 w 2006248"/>
              <a:gd name="connsiteY147" fmla="*/ 1295400 h 1738313"/>
              <a:gd name="connsiteX148" fmla="*/ 856978 w 2006248"/>
              <a:gd name="connsiteY148" fmla="*/ 1300163 h 1738313"/>
              <a:gd name="connsiteX149" fmla="*/ 790303 w 2006248"/>
              <a:gd name="connsiteY149" fmla="*/ 1309688 h 1738313"/>
              <a:gd name="connsiteX150" fmla="*/ 771253 w 2006248"/>
              <a:gd name="connsiteY150" fmla="*/ 1314450 h 1738313"/>
              <a:gd name="connsiteX151" fmla="*/ 666478 w 2006248"/>
              <a:gd name="connsiteY151" fmla="*/ 1309688 h 1738313"/>
              <a:gd name="connsiteX152" fmla="*/ 661715 w 2006248"/>
              <a:gd name="connsiteY152" fmla="*/ 1295400 h 1738313"/>
              <a:gd name="connsiteX153" fmla="*/ 647428 w 2006248"/>
              <a:gd name="connsiteY153" fmla="*/ 1285875 h 1738313"/>
              <a:gd name="connsiteX154" fmla="*/ 642665 w 2006248"/>
              <a:gd name="connsiteY154" fmla="*/ 1271588 h 1738313"/>
              <a:gd name="connsiteX155" fmla="*/ 614090 w 2006248"/>
              <a:gd name="connsiteY155" fmla="*/ 1247775 h 1738313"/>
              <a:gd name="connsiteX156" fmla="*/ 595040 w 2006248"/>
              <a:gd name="connsiteY156" fmla="*/ 1219200 h 1738313"/>
              <a:gd name="connsiteX157" fmla="*/ 575990 w 2006248"/>
              <a:gd name="connsiteY157" fmla="*/ 1195388 h 1738313"/>
              <a:gd name="connsiteX158" fmla="*/ 566465 w 2006248"/>
              <a:gd name="connsiteY158" fmla="*/ 1181100 h 1738313"/>
              <a:gd name="connsiteX159" fmla="*/ 552178 w 2006248"/>
              <a:gd name="connsiteY159" fmla="*/ 1171575 h 1738313"/>
              <a:gd name="connsiteX160" fmla="*/ 547415 w 2006248"/>
              <a:gd name="connsiteY160" fmla="*/ 1157288 h 1738313"/>
              <a:gd name="connsiteX161" fmla="*/ 528365 w 2006248"/>
              <a:gd name="connsiteY161" fmla="*/ 1128713 h 1738313"/>
              <a:gd name="connsiteX162" fmla="*/ 518840 w 2006248"/>
              <a:gd name="connsiteY162" fmla="*/ 1114425 h 1738313"/>
              <a:gd name="connsiteX163" fmla="*/ 509315 w 2006248"/>
              <a:gd name="connsiteY163" fmla="*/ 1085850 h 1738313"/>
              <a:gd name="connsiteX164" fmla="*/ 504553 w 2006248"/>
              <a:gd name="connsiteY164" fmla="*/ 1071563 h 1738313"/>
              <a:gd name="connsiteX165" fmla="*/ 499790 w 2006248"/>
              <a:gd name="connsiteY165" fmla="*/ 1019175 h 1738313"/>
              <a:gd name="connsiteX166" fmla="*/ 456928 w 2006248"/>
              <a:gd name="connsiteY166" fmla="*/ 985838 h 1738313"/>
              <a:gd name="connsiteX167" fmla="*/ 428353 w 2006248"/>
              <a:gd name="connsiteY167" fmla="*/ 966788 h 1738313"/>
              <a:gd name="connsiteX168" fmla="*/ 414065 w 2006248"/>
              <a:gd name="connsiteY168" fmla="*/ 957263 h 1738313"/>
              <a:gd name="connsiteX169" fmla="*/ 390253 w 2006248"/>
              <a:gd name="connsiteY169" fmla="*/ 933450 h 1738313"/>
              <a:gd name="connsiteX170" fmla="*/ 361678 w 2006248"/>
              <a:gd name="connsiteY170" fmla="*/ 914400 h 1738313"/>
              <a:gd name="connsiteX171" fmla="*/ 337865 w 2006248"/>
              <a:gd name="connsiteY171" fmla="*/ 885825 h 1738313"/>
              <a:gd name="connsiteX172" fmla="*/ 323578 w 2006248"/>
              <a:gd name="connsiteY172" fmla="*/ 876300 h 1738313"/>
              <a:gd name="connsiteX173" fmla="*/ 314053 w 2006248"/>
              <a:gd name="connsiteY173" fmla="*/ 862013 h 1738313"/>
              <a:gd name="connsiteX174" fmla="*/ 285478 w 2006248"/>
              <a:gd name="connsiteY174" fmla="*/ 842963 h 1738313"/>
              <a:gd name="connsiteX175" fmla="*/ 275953 w 2006248"/>
              <a:gd name="connsiteY175" fmla="*/ 828675 h 1738313"/>
              <a:gd name="connsiteX176" fmla="*/ 261665 w 2006248"/>
              <a:gd name="connsiteY176" fmla="*/ 823913 h 1738313"/>
              <a:gd name="connsiteX177" fmla="*/ 247378 w 2006248"/>
              <a:gd name="connsiteY177" fmla="*/ 814388 h 1738313"/>
              <a:gd name="connsiteX178" fmla="*/ 218803 w 2006248"/>
              <a:gd name="connsiteY178" fmla="*/ 800100 h 1738313"/>
              <a:gd name="connsiteX179" fmla="*/ 194990 w 2006248"/>
              <a:gd name="connsiteY179" fmla="*/ 781050 h 1738313"/>
              <a:gd name="connsiteX180" fmla="*/ 171178 w 2006248"/>
              <a:gd name="connsiteY180" fmla="*/ 762000 h 1738313"/>
              <a:gd name="connsiteX181" fmla="*/ 142603 w 2006248"/>
              <a:gd name="connsiteY181" fmla="*/ 733425 h 1738313"/>
              <a:gd name="connsiteX182" fmla="*/ 128315 w 2006248"/>
              <a:gd name="connsiteY182" fmla="*/ 719138 h 1738313"/>
              <a:gd name="connsiteX183" fmla="*/ 118790 w 2006248"/>
              <a:gd name="connsiteY183" fmla="*/ 704850 h 1738313"/>
              <a:gd name="connsiteX184" fmla="*/ 104503 w 2006248"/>
              <a:gd name="connsiteY184" fmla="*/ 695325 h 1738313"/>
              <a:gd name="connsiteX185" fmla="*/ 61640 w 2006248"/>
              <a:gd name="connsiteY185" fmla="*/ 657225 h 1738313"/>
              <a:gd name="connsiteX186" fmla="*/ 37828 w 2006248"/>
              <a:gd name="connsiteY186" fmla="*/ 638175 h 1738313"/>
              <a:gd name="connsiteX187" fmla="*/ 33065 w 2006248"/>
              <a:gd name="connsiteY187" fmla="*/ 623888 h 1738313"/>
              <a:gd name="connsiteX188" fmla="*/ 18778 w 2006248"/>
              <a:gd name="connsiteY188" fmla="*/ 619125 h 1738313"/>
              <a:gd name="connsiteX189" fmla="*/ 4490 w 2006248"/>
              <a:gd name="connsiteY189" fmla="*/ 609600 h 1738313"/>
              <a:gd name="connsiteX190" fmla="*/ 4490 w 2006248"/>
              <a:gd name="connsiteY190" fmla="*/ 600075 h 1738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2006248" h="1738313">
                <a:moveTo>
                  <a:pt x="4490" y="600075"/>
                </a:moveTo>
                <a:cubicBezTo>
                  <a:pt x="7665" y="593725"/>
                  <a:pt x="17190" y="581025"/>
                  <a:pt x="23540" y="571500"/>
                </a:cubicBezTo>
                <a:cubicBezTo>
                  <a:pt x="29109" y="563146"/>
                  <a:pt x="29890" y="552450"/>
                  <a:pt x="33065" y="542925"/>
                </a:cubicBezTo>
                <a:lnTo>
                  <a:pt x="47353" y="500063"/>
                </a:lnTo>
                <a:cubicBezTo>
                  <a:pt x="50945" y="489289"/>
                  <a:pt x="80679" y="487077"/>
                  <a:pt x="85453" y="485775"/>
                </a:cubicBezTo>
                <a:cubicBezTo>
                  <a:pt x="95139" y="483133"/>
                  <a:pt x="114028" y="476250"/>
                  <a:pt x="114028" y="476250"/>
                </a:cubicBezTo>
                <a:cubicBezTo>
                  <a:pt x="118790" y="471488"/>
                  <a:pt x="124579" y="467567"/>
                  <a:pt x="128315" y="461963"/>
                </a:cubicBezTo>
                <a:cubicBezTo>
                  <a:pt x="131100" y="457786"/>
                  <a:pt x="129528" y="451225"/>
                  <a:pt x="133078" y="447675"/>
                </a:cubicBezTo>
                <a:cubicBezTo>
                  <a:pt x="136628" y="444125"/>
                  <a:pt x="142603" y="444500"/>
                  <a:pt x="147365" y="442913"/>
                </a:cubicBezTo>
                <a:cubicBezTo>
                  <a:pt x="160067" y="404810"/>
                  <a:pt x="141014" y="449264"/>
                  <a:pt x="166415" y="423863"/>
                </a:cubicBezTo>
                <a:cubicBezTo>
                  <a:pt x="191814" y="398464"/>
                  <a:pt x="147368" y="417511"/>
                  <a:pt x="185465" y="404813"/>
                </a:cubicBezTo>
                <a:cubicBezTo>
                  <a:pt x="190228" y="398463"/>
                  <a:pt x="193820" y="391036"/>
                  <a:pt x="199753" y="385763"/>
                </a:cubicBezTo>
                <a:cubicBezTo>
                  <a:pt x="208309" y="378158"/>
                  <a:pt x="228328" y="366713"/>
                  <a:pt x="228328" y="366713"/>
                </a:cubicBezTo>
                <a:cubicBezTo>
                  <a:pt x="253726" y="328615"/>
                  <a:pt x="220393" y="374647"/>
                  <a:pt x="252140" y="342900"/>
                </a:cubicBezTo>
                <a:cubicBezTo>
                  <a:pt x="256187" y="338853"/>
                  <a:pt x="259105" y="333732"/>
                  <a:pt x="261665" y="328613"/>
                </a:cubicBezTo>
                <a:cubicBezTo>
                  <a:pt x="263910" y="324123"/>
                  <a:pt x="262878" y="317875"/>
                  <a:pt x="266428" y="314325"/>
                </a:cubicBezTo>
                <a:cubicBezTo>
                  <a:pt x="269978" y="310775"/>
                  <a:pt x="275953" y="311150"/>
                  <a:pt x="280715" y="309563"/>
                </a:cubicBezTo>
                <a:cubicBezTo>
                  <a:pt x="283432" y="301413"/>
                  <a:pt x="287090" y="286264"/>
                  <a:pt x="295003" y="280988"/>
                </a:cubicBezTo>
                <a:cubicBezTo>
                  <a:pt x="300449" y="277357"/>
                  <a:pt x="307597" y="277301"/>
                  <a:pt x="314053" y="276225"/>
                </a:cubicBezTo>
                <a:cubicBezTo>
                  <a:pt x="326678" y="274121"/>
                  <a:pt x="339453" y="273050"/>
                  <a:pt x="352153" y="271463"/>
                </a:cubicBezTo>
                <a:cubicBezTo>
                  <a:pt x="366346" y="250174"/>
                  <a:pt x="370935" y="248721"/>
                  <a:pt x="375965" y="228600"/>
                </a:cubicBezTo>
                <a:cubicBezTo>
                  <a:pt x="377928" y="220747"/>
                  <a:pt x="377886" y="212367"/>
                  <a:pt x="380728" y="204788"/>
                </a:cubicBezTo>
                <a:cubicBezTo>
                  <a:pt x="382682" y="199578"/>
                  <a:pt x="399510" y="177272"/>
                  <a:pt x="404540" y="176213"/>
                </a:cubicBezTo>
                <a:cubicBezTo>
                  <a:pt x="429444" y="170970"/>
                  <a:pt x="455340" y="173038"/>
                  <a:pt x="480740" y="171450"/>
                </a:cubicBezTo>
                <a:cubicBezTo>
                  <a:pt x="491719" y="169620"/>
                  <a:pt x="511877" y="167788"/>
                  <a:pt x="523603" y="161925"/>
                </a:cubicBezTo>
                <a:cubicBezTo>
                  <a:pt x="528722" y="159365"/>
                  <a:pt x="533128" y="155575"/>
                  <a:pt x="537890" y="152400"/>
                </a:cubicBezTo>
                <a:cubicBezTo>
                  <a:pt x="560115" y="119062"/>
                  <a:pt x="547415" y="130175"/>
                  <a:pt x="571228" y="114300"/>
                </a:cubicBezTo>
                <a:cubicBezTo>
                  <a:pt x="582563" y="80295"/>
                  <a:pt x="575184" y="94079"/>
                  <a:pt x="590278" y="71438"/>
                </a:cubicBezTo>
                <a:cubicBezTo>
                  <a:pt x="602245" y="35531"/>
                  <a:pt x="586104" y="79785"/>
                  <a:pt x="604565" y="42863"/>
                </a:cubicBezTo>
                <a:cubicBezTo>
                  <a:pt x="613864" y="24266"/>
                  <a:pt x="602551" y="29334"/>
                  <a:pt x="623615" y="14288"/>
                </a:cubicBezTo>
                <a:cubicBezTo>
                  <a:pt x="633913" y="6932"/>
                  <a:pt x="645294" y="3887"/>
                  <a:pt x="656953" y="0"/>
                </a:cubicBezTo>
                <a:cubicBezTo>
                  <a:pt x="683940" y="1588"/>
                  <a:pt x="710992" y="2315"/>
                  <a:pt x="737915" y="4763"/>
                </a:cubicBezTo>
                <a:cubicBezTo>
                  <a:pt x="745977" y="5496"/>
                  <a:pt x="754149" y="6683"/>
                  <a:pt x="761728" y="9525"/>
                </a:cubicBezTo>
                <a:cubicBezTo>
                  <a:pt x="767087" y="11535"/>
                  <a:pt x="771253" y="15875"/>
                  <a:pt x="776015" y="19050"/>
                </a:cubicBezTo>
                <a:cubicBezTo>
                  <a:pt x="779190" y="23813"/>
                  <a:pt x="781232" y="29569"/>
                  <a:pt x="785540" y="33338"/>
                </a:cubicBezTo>
                <a:cubicBezTo>
                  <a:pt x="794155" y="40876"/>
                  <a:pt x="814115" y="52388"/>
                  <a:pt x="814115" y="52388"/>
                </a:cubicBezTo>
                <a:cubicBezTo>
                  <a:pt x="817290" y="57150"/>
                  <a:pt x="819976" y="62278"/>
                  <a:pt x="823640" y="66675"/>
                </a:cubicBezTo>
                <a:cubicBezTo>
                  <a:pt x="827952" y="71849"/>
                  <a:pt x="834192" y="75359"/>
                  <a:pt x="837928" y="80963"/>
                </a:cubicBezTo>
                <a:cubicBezTo>
                  <a:pt x="840713" y="85140"/>
                  <a:pt x="838605" y="92332"/>
                  <a:pt x="842690" y="95250"/>
                </a:cubicBezTo>
                <a:cubicBezTo>
                  <a:pt x="850860" y="101086"/>
                  <a:pt x="871265" y="104775"/>
                  <a:pt x="871265" y="104775"/>
                </a:cubicBezTo>
                <a:cubicBezTo>
                  <a:pt x="874440" y="109538"/>
                  <a:pt x="878230" y="113943"/>
                  <a:pt x="880790" y="119063"/>
                </a:cubicBezTo>
                <a:cubicBezTo>
                  <a:pt x="883035" y="123553"/>
                  <a:pt x="882417" y="129430"/>
                  <a:pt x="885553" y="133350"/>
                </a:cubicBezTo>
                <a:cubicBezTo>
                  <a:pt x="889129" y="137819"/>
                  <a:pt x="895078" y="139700"/>
                  <a:pt x="899840" y="142875"/>
                </a:cubicBezTo>
                <a:lnTo>
                  <a:pt x="928415" y="185738"/>
                </a:lnTo>
                <a:lnTo>
                  <a:pt x="937940" y="200025"/>
                </a:lnTo>
                <a:lnTo>
                  <a:pt x="947465" y="214313"/>
                </a:lnTo>
                <a:cubicBezTo>
                  <a:pt x="949053" y="222250"/>
                  <a:pt x="946504" y="232401"/>
                  <a:pt x="952228" y="238125"/>
                </a:cubicBezTo>
                <a:cubicBezTo>
                  <a:pt x="959328" y="245224"/>
                  <a:pt x="971278" y="244475"/>
                  <a:pt x="980803" y="247650"/>
                </a:cubicBezTo>
                <a:lnTo>
                  <a:pt x="995090" y="252413"/>
                </a:lnTo>
                <a:cubicBezTo>
                  <a:pt x="998265" y="257175"/>
                  <a:pt x="1002055" y="261581"/>
                  <a:pt x="1004615" y="266700"/>
                </a:cubicBezTo>
                <a:cubicBezTo>
                  <a:pt x="1012362" y="282194"/>
                  <a:pt x="1005254" y="281626"/>
                  <a:pt x="1018903" y="295275"/>
                </a:cubicBezTo>
                <a:cubicBezTo>
                  <a:pt x="1024516" y="300888"/>
                  <a:pt x="1032340" y="303950"/>
                  <a:pt x="1037953" y="309563"/>
                </a:cubicBezTo>
                <a:cubicBezTo>
                  <a:pt x="1059495" y="331105"/>
                  <a:pt x="1033951" y="319340"/>
                  <a:pt x="1061765" y="328613"/>
                </a:cubicBezTo>
                <a:cubicBezTo>
                  <a:pt x="1103518" y="370363"/>
                  <a:pt x="1050548" y="319265"/>
                  <a:pt x="1090340" y="352425"/>
                </a:cubicBezTo>
                <a:cubicBezTo>
                  <a:pt x="1095514" y="356737"/>
                  <a:pt x="1098740" y="363442"/>
                  <a:pt x="1104628" y="366713"/>
                </a:cubicBezTo>
                <a:cubicBezTo>
                  <a:pt x="1113405" y="371589"/>
                  <a:pt x="1124849" y="370669"/>
                  <a:pt x="1133203" y="376238"/>
                </a:cubicBezTo>
                <a:cubicBezTo>
                  <a:pt x="1137965" y="379413"/>
                  <a:pt x="1142229" y="383508"/>
                  <a:pt x="1147490" y="385763"/>
                </a:cubicBezTo>
                <a:cubicBezTo>
                  <a:pt x="1153506" y="388341"/>
                  <a:pt x="1160271" y="388644"/>
                  <a:pt x="1166540" y="390525"/>
                </a:cubicBezTo>
                <a:cubicBezTo>
                  <a:pt x="1166573" y="390535"/>
                  <a:pt x="1202243" y="402426"/>
                  <a:pt x="1209403" y="404813"/>
                </a:cubicBezTo>
                <a:lnTo>
                  <a:pt x="1223690" y="409575"/>
                </a:lnTo>
                <a:cubicBezTo>
                  <a:pt x="1228453" y="411163"/>
                  <a:pt x="1233108" y="413120"/>
                  <a:pt x="1237978" y="414338"/>
                </a:cubicBezTo>
                <a:lnTo>
                  <a:pt x="1276078" y="423863"/>
                </a:lnTo>
                <a:lnTo>
                  <a:pt x="1295128" y="428625"/>
                </a:lnTo>
                <a:cubicBezTo>
                  <a:pt x="1299441" y="431860"/>
                  <a:pt x="1321502" y="448957"/>
                  <a:pt x="1328465" y="452438"/>
                </a:cubicBezTo>
                <a:cubicBezTo>
                  <a:pt x="1332955" y="454683"/>
                  <a:pt x="1337990" y="455613"/>
                  <a:pt x="1342753" y="457200"/>
                </a:cubicBezTo>
                <a:cubicBezTo>
                  <a:pt x="1349781" y="467743"/>
                  <a:pt x="1355564" y="478441"/>
                  <a:pt x="1366565" y="485775"/>
                </a:cubicBezTo>
                <a:cubicBezTo>
                  <a:pt x="1370742" y="488560"/>
                  <a:pt x="1376090" y="488950"/>
                  <a:pt x="1380853" y="490538"/>
                </a:cubicBezTo>
                <a:cubicBezTo>
                  <a:pt x="1403234" y="512919"/>
                  <a:pt x="1389537" y="501090"/>
                  <a:pt x="1423715" y="523875"/>
                </a:cubicBezTo>
                <a:lnTo>
                  <a:pt x="1438003" y="533400"/>
                </a:lnTo>
                <a:cubicBezTo>
                  <a:pt x="1441178" y="538163"/>
                  <a:pt x="1443481" y="543640"/>
                  <a:pt x="1447528" y="547688"/>
                </a:cubicBezTo>
                <a:cubicBezTo>
                  <a:pt x="1451575" y="551735"/>
                  <a:pt x="1456696" y="554653"/>
                  <a:pt x="1461815" y="557213"/>
                </a:cubicBezTo>
                <a:cubicBezTo>
                  <a:pt x="1466305" y="559458"/>
                  <a:pt x="1471144" y="561192"/>
                  <a:pt x="1476103" y="561975"/>
                </a:cubicBezTo>
                <a:cubicBezTo>
                  <a:pt x="1501387" y="565967"/>
                  <a:pt x="1526903" y="568325"/>
                  <a:pt x="1552303" y="571500"/>
                </a:cubicBezTo>
                <a:cubicBezTo>
                  <a:pt x="1569702" y="573675"/>
                  <a:pt x="1587263" y="574327"/>
                  <a:pt x="1604690" y="576263"/>
                </a:cubicBezTo>
                <a:cubicBezTo>
                  <a:pt x="1615847" y="577503"/>
                  <a:pt x="1626915" y="579438"/>
                  <a:pt x="1638028" y="581025"/>
                </a:cubicBezTo>
                <a:cubicBezTo>
                  <a:pt x="1652315" y="579438"/>
                  <a:pt x="1666710" y="578626"/>
                  <a:pt x="1680890" y="576263"/>
                </a:cubicBezTo>
                <a:cubicBezTo>
                  <a:pt x="1685842" y="575438"/>
                  <a:pt x="1690351" y="572879"/>
                  <a:pt x="1695178" y="571500"/>
                </a:cubicBezTo>
                <a:cubicBezTo>
                  <a:pt x="1701472" y="569702"/>
                  <a:pt x="1707878" y="568325"/>
                  <a:pt x="1714228" y="566738"/>
                </a:cubicBezTo>
                <a:cubicBezTo>
                  <a:pt x="1753915" y="568325"/>
                  <a:pt x="1793672" y="568670"/>
                  <a:pt x="1833290" y="571500"/>
                </a:cubicBezTo>
                <a:cubicBezTo>
                  <a:pt x="1838298" y="571858"/>
                  <a:pt x="1843401" y="573478"/>
                  <a:pt x="1847578" y="576263"/>
                </a:cubicBezTo>
                <a:cubicBezTo>
                  <a:pt x="1858579" y="583597"/>
                  <a:pt x="1864362" y="594295"/>
                  <a:pt x="1871390" y="604838"/>
                </a:cubicBezTo>
                <a:cubicBezTo>
                  <a:pt x="1866628" y="608013"/>
                  <a:pt x="1860872" y="610055"/>
                  <a:pt x="1857103" y="614363"/>
                </a:cubicBezTo>
                <a:cubicBezTo>
                  <a:pt x="1849565" y="622978"/>
                  <a:pt x="1838053" y="642938"/>
                  <a:pt x="1838053" y="642938"/>
                </a:cubicBezTo>
                <a:cubicBezTo>
                  <a:pt x="1839640" y="661988"/>
                  <a:pt x="1841543" y="681014"/>
                  <a:pt x="1842815" y="700088"/>
                </a:cubicBezTo>
                <a:cubicBezTo>
                  <a:pt x="1844719" y="728644"/>
                  <a:pt x="1841741" y="757796"/>
                  <a:pt x="1847578" y="785813"/>
                </a:cubicBezTo>
                <a:cubicBezTo>
                  <a:pt x="1853314" y="813345"/>
                  <a:pt x="1865347" y="810940"/>
                  <a:pt x="1880915" y="823913"/>
                </a:cubicBezTo>
                <a:cubicBezTo>
                  <a:pt x="1917584" y="854470"/>
                  <a:pt x="1874018" y="824076"/>
                  <a:pt x="1909490" y="847725"/>
                </a:cubicBezTo>
                <a:cubicBezTo>
                  <a:pt x="1912665" y="857250"/>
                  <a:pt x="1919451" y="866269"/>
                  <a:pt x="1919015" y="876300"/>
                </a:cubicBezTo>
                <a:cubicBezTo>
                  <a:pt x="1913285" y="1008099"/>
                  <a:pt x="1916857" y="949384"/>
                  <a:pt x="1909490" y="1052513"/>
                </a:cubicBezTo>
                <a:cubicBezTo>
                  <a:pt x="1915872" y="1097183"/>
                  <a:pt x="1908026" y="1076510"/>
                  <a:pt x="1933303" y="1114425"/>
                </a:cubicBezTo>
                <a:cubicBezTo>
                  <a:pt x="1936088" y="1118602"/>
                  <a:pt x="1942828" y="1117600"/>
                  <a:pt x="1947590" y="1119188"/>
                </a:cubicBezTo>
                <a:cubicBezTo>
                  <a:pt x="1952353" y="1123950"/>
                  <a:pt x="1956274" y="1129739"/>
                  <a:pt x="1961878" y="1133475"/>
                </a:cubicBezTo>
                <a:cubicBezTo>
                  <a:pt x="1966055" y="1136260"/>
                  <a:pt x="1972245" y="1135102"/>
                  <a:pt x="1976165" y="1138238"/>
                </a:cubicBezTo>
                <a:cubicBezTo>
                  <a:pt x="1980634" y="1141814"/>
                  <a:pt x="1982515" y="1147763"/>
                  <a:pt x="1985690" y="1152525"/>
                </a:cubicBezTo>
                <a:cubicBezTo>
                  <a:pt x="1987590" y="1167726"/>
                  <a:pt x="1995215" y="1226168"/>
                  <a:pt x="1995215" y="1238250"/>
                </a:cubicBezTo>
                <a:cubicBezTo>
                  <a:pt x="1995215" y="1286778"/>
                  <a:pt x="2006248" y="1312641"/>
                  <a:pt x="1980928" y="1343025"/>
                </a:cubicBezTo>
                <a:cubicBezTo>
                  <a:pt x="1976616" y="1348199"/>
                  <a:pt x="1972244" y="1353577"/>
                  <a:pt x="1966640" y="1357313"/>
                </a:cubicBezTo>
                <a:cubicBezTo>
                  <a:pt x="1962463" y="1360098"/>
                  <a:pt x="1957115" y="1360488"/>
                  <a:pt x="1952353" y="1362075"/>
                </a:cubicBezTo>
                <a:cubicBezTo>
                  <a:pt x="1950765" y="1395413"/>
                  <a:pt x="1950362" y="1428828"/>
                  <a:pt x="1947590" y="1462088"/>
                </a:cubicBezTo>
                <a:cubicBezTo>
                  <a:pt x="1947173" y="1467091"/>
                  <a:pt x="1944046" y="1471505"/>
                  <a:pt x="1942828" y="1476375"/>
                </a:cubicBezTo>
                <a:cubicBezTo>
                  <a:pt x="1940865" y="1484228"/>
                  <a:pt x="1943247" y="1493969"/>
                  <a:pt x="1938065" y="1500188"/>
                </a:cubicBezTo>
                <a:cubicBezTo>
                  <a:pt x="1933875" y="1505216"/>
                  <a:pt x="1925309" y="1503152"/>
                  <a:pt x="1919015" y="1504950"/>
                </a:cubicBezTo>
                <a:cubicBezTo>
                  <a:pt x="1914188" y="1506329"/>
                  <a:pt x="1909628" y="1508624"/>
                  <a:pt x="1904728" y="1509713"/>
                </a:cubicBezTo>
                <a:cubicBezTo>
                  <a:pt x="1866461" y="1518217"/>
                  <a:pt x="1887053" y="1510560"/>
                  <a:pt x="1852340" y="1519238"/>
                </a:cubicBezTo>
                <a:cubicBezTo>
                  <a:pt x="1847470" y="1520456"/>
                  <a:pt x="1842815" y="1522413"/>
                  <a:pt x="1838053" y="1524000"/>
                </a:cubicBezTo>
                <a:lnTo>
                  <a:pt x="1809478" y="1543050"/>
                </a:lnTo>
                <a:cubicBezTo>
                  <a:pt x="1804715" y="1546225"/>
                  <a:pt x="1800620" y="1550765"/>
                  <a:pt x="1795190" y="1552575"/>
                </a:cubicBezTo>
                <a:cubicBezTo>
                  <a:pt x="1770043" y="1560959"/>
                  <a:pt x="1785080" y="1554553"/>
                  <a:pt x="1752328" y="1576388"/>
                </a:cubicBezTo>
                <a:cubicBezTo>
                  <a:pt x="1743974" y="1581957"/>
                  <a:pt x="1732107" y="1580344"/>
                  <a:pt x="1723753" y="1585913"/>
                </a:cubicBezTo>
                <a:cubicBezTo>
                  <a:pt x="1718990" y="1589088"/>
                  <a:pt x="1713862" y="1591774"/>
                  <a:pt x="1709465" y="1595438"/>
                </a:cubicBezTo>
                <a:cubicBezTo>
                  <a:pt x="1704291" y="1599750"/>
                  <a:pt x="1700782" y="1605989"/>
                  <a:pt x="1695178" y="1609725"/>
                </a:cubicBezTo>
                <a:cubicBezTo>
                  <a:pt x="1691001" y="1612510"/>
                  <a:pt x="1685653" y="1612900"/>
                  <a:pt x="1680890" y="1614488"/>
                </a:cubicBezTo>
                <a:cubicBezTo>
                  <a:pt x="1677715" y="1619250"/>
                  <a:pt x="1675673" y="1625006"/>
                  <a:pt x="1671365" y="1628775"/>
                </a:cubicBezTo>
                <a:cubicBezTo>
                  <a:pt x="1662750" y="1636313"/>
                  <a:pt x="1642790" y="1647825"/>
                  <a:pt x="1642790" y="1647825"/>
                </a:cubicBezTo>
                <a:lnTo>
                  <a:pt x="1614215" y="1690688"/>
                </a:lnTo>
                <a:cubicBezTo>
                  <a:pt x="1610479" y="1696292"/>
                  <a:pt x="1604240" y="1699801"/>
                  <a:pt x="1599928" y="1704975"/>
                </a:cubicBezTo>
                <a:cubicBezTo>
                  <a:pt x="1596264" y="1709372"/>
                  <a:pt x="1594711" y="1715494"/>
                  <a:pt x="1590403" y="1719263"/>
                </a:cubicBezTo>
                <a:cubicBezTo>
                  <a:pt x="1581788" y="1726801"/>
                  <a:pt x="1561828" y="1738313"/>
                  <a:pt x="1561828" y="1738313"/>
                </a:cubicBezTo>
                <a:cubicBezTo>
                  <a:pt x="1546962" y="1693717"/>
                  <a:pt x="1553826" y="1720039"/>
                  <a:pt x="1561828" y="1624013"/>
                </a:cubicBezTo>
                <a:cubicBezTo>
                  <a:pt x="1562245" y="1619010"/>
                  <a:pt x="1565501" y="1614626"/>
                  <a:pt x="1566590" y="1609725"/>
                </a:cubicBezTo>
                <a:cubicBezTo>
                  <a:pt x="1589952" y="1504597"/>
                  <a:pt x="1557134" y="1638032"/>
                  <a:pt x="1576115" y="1562100"/>
                </a:cubicBezTo>
                <a:cubicBezTo>
                  <a:pt x="1574528" y="1539875"/>
                  <a:pt x="1579352" y="1516221"/>
                  <a:pt x="1571353" y="1495425"/>
                </a:cubicBezTo>
                <a:cubicBezTo>
                  <a:pt x="1569003" y="1489316"/>
                  <a:pt x="1558319" y="1497610"/>
                  <a:pt x="1552303" y="1500188"/>
                </a:cubicBezTo>
                <a:cubicBezTo>
                  <a:pt x="1487698" y="1527877"/>
                  <a:pt x="1583910" y="1494416"/>
                  <a:pt x="1523728" y="1514475"/>
                </a:cubicBezTo>
                <a:cubicBezTo>
                  <a:pt x="1514203" y="1511300"/>
                  <a:pt x="1503323" y="1510786"/>
                  <a:pt x="1495153" y="1504950"/>
                </a:cubicBezTo>
                <a:cubicBezTo>
                  <a:pt x="1491068" y="1502032"/>
                  <a:pt x="1491053" y="1495639"/>
                  <a:pt x="1490390" y="1490663"/>
                </a:cubicBezTo>
                <a:cubicBezTo>
                  <a:pt x="1487864" y="1471715"/>
                  <a:pt x="1487999" y="1452481"/>
                  <a:pt x="1485628" y="1433513"/>
                </a:cubicBezTo>
                <a:cubicBezTo>
                  <a:pt x="1484816" y="1427018"/>
                  <a:pt x="1484954" y="1419574"/>
                  <a:pt x="1480865" y="1414463"/>
                </a:cubicBezTo>
                <a:cubicBezTo>
                  <a:pt x="1477729" y="1410543"/>
                  <a:pt x="1471068" y="1411945"/>
                  <a:pt x="1466578" y="1409700"/>
                </a:cubicBezTo>
                <a:cubicBezTo>
                  <a:pt x="1429657" y="1391239"/>
                  <a:pt x="1473906" y="1407380"/>
                  <a:pt x="1438003" y="1395413"/>
                </a:cubicBezTo>
                <a:cubicBezTo>
                  <a:pt x="1429632" y="1370303"/>
                  <a:pt x="1438772" y="1390622"/>
                  <a:pt x="1418953" y="1366838"/>
                </a:cubicBezTo>
                <a:cubicBezTo>
                  <a:pt x="1399109" y="1343025"/>
                  <a:pt x="1421334" y="1360487"/>
                  <a:pt x="1395140" y="1343025"/>
                </a:cubicBezTo>
                <a:cubicBezTo>
                  <a:pt x="1391965" y="1338263"/>
                  <a:pt x="1389662" y="1332785"/>
                  <a:pt x="1385615" y="1328738"/>
                </a:cubicBezTo>
                <a:cubicBezTo>
                  <a:pt x="1381568" y="1324691"/>
                  <a:pt x="1374992" y="1323610"/>
                  <a:pt x="1371328" y="1319213"/>
                </a:cubicBezTo>
                <a:cubicBezTo>
                  <a:pt x="1366783" y="1313759"/>
                  <a:pt x="1365456" y="1306251"/>
                  <a:pt x="1361803" y="1300163"/>
                </a:cubicBezTo>
                <a:cubicBezTo>
                  <a:pt x="1355913" y="1290347"/>
                  <a:pt x="1342753" y="1271588"/>
                  <a:pt x="1342753" y="1271588"/>
                </a:cubicBezTo>
                <a:cubicBezTo>
                  <a:pt x="1325715" y="1274995"/>
                  <a:pt x="1316916" y="1273611"/>
                  <a:pt x="1304653" y="1285875"/>
                </a:cubicBezTo>
                <a:cubicBezTo>
                  <a:pt x="1285603" y="1304925"/>
                  <a:pt x="1306240" y="1296988"/>
                  <a:pt x="1280840" y="1309688"/>
                </a:cubicBezTo>
                <a:cubicBezTo>
                  <a:pt x="1271079" y="1314568"/>
                  <a:pt x="1251793" y="1317402"/>
                  <a:pt x="1242740" y="1319213"/>
                </a:cubicBezTo>
                <a:cubicBezTo>
                  <a:pt x="1225278" y="1317625"/>
                  <a:pt x="1207767" y="1316499"/>
                  <a:pt x="1190353" y="1314450"/>
                </a:cubicBezTo>
                <a:cubicBezTo>
                  <a:pt x="1180763" y="1313322"/>
                  <a:pt x="1171322" y="1311156"/>
                  <a:pt x="1161778" y="1309688"/>
                </a:cubicBezTo>
                <a:cubicBezTo>
                  <a:pt x="1150683" y="1307981"/>
                  <a:pt x="1139586" y="1306263"/>
                  <a:pt x="1128440" y="1304925"/>
                </a:cubicBezTo>
                <a:lnTo>
                  <a:pt x="1042715" y="1295400"/>
                </a:lnTo>
                <a:cubicBezTo>
                  <a:pt x="1025663" y="1289716"/>
                  <a:pt x="1028807" y="1290359"/>
                  <a:pt x="1009378" y="1285875"/>
                </a:cubicBezTo>
                <a:cubicBezTo>
                  <a:pt x="995117" y="1282584"/>
                  <a:pt x="980657" y="1280121"/>
                  <a:pt x="966515" y="1276350"/>
                </a:cubicBezTo>
                <a:cubicBezTo>
                  <a:pt x="956814" y="1273763"/>
                  <a:pt x="937940" y="1266825"/>
                  <a:pt x="937940" y="1266825"/>
                </a:cubicBezTo>
                <a:lnTo>
                  <a:pt x="909365" y="1285875"/>
                </a:lnTo>
                <a:cubicBezTo>
                  <a:pt x="902830" y="1290232"/>
                  <a:pt x="875118" y="1294437"/>
                  <a:pt x="871265" y="1295400"/>
                </a:cubicBezTo>
                <a:cubicBezTo>
                  <a:pt x="866395" y="1296618"/>
                  <a:pt x="861878" y="1299074"/>
                  <a:pt x="856978" y="1300163"/>
                </a:cubicBezTo>
                <a:cubicBezTo>
                  <a:pt x="830020" y="1306154"/>
                  <a:pt x="819108" y="1304887"/>
                  <a:pt x="790303" y="1309688"/>
                </a:cubicBezTo>
                <a:cubicBezTo>
                  <a:pt x="783847" y="1310764"/>
                  <a:pt x="777603" y="1312863"/>
                  <a:pt x="771253" y="1314450"/>
                </a:cubicBezTo>
                <a:cubicBezTo>
                  <a:pt x="736328" y="1312863"/>
                  <a:pt x="700922" y="1315678"/>
                  <a:pt x="666478" y="1309688"/>
                </a:cubicBezTo>
                <a:cubicBezTo>
                  <a:pt x="661532" y="1308828"/>
                  <a:pt x="664851" y="1299320"/>
                  <a:pt x="661715" y="1295400"/>
                </a:cubicBezTo>
                <a:cubicBezTo>
                  <a:pt x="658139" y="1290931"/>
                  <a:pt x="652190" y="1289050"/>
                  <a:pt x="647428" y="1285875"/>
                </a:cubicBezTo>
                <a:cubicBezTo>
                  <a:pt x="645840" y="1281113"/>
                  <a:pt x="645450" y="1275765"/>
                  <a:pt x="642665" y="1271588"/>
                </a:cubicBezTo>
                <a:cubicBezTo>
                  <a:pt x="635329" y="1260585"/>
                  <a:pt x="624635" y="1254805"/>
                  <a:pt x="614090" y="1247775"/>
                </a:cubicBezTo>
                <a:cubicBezTo>
                  <a:pt x="602767" y="1213805"/>
                  <a:pt x="618823" y="1254874"/>
                  <a:pt x="595040" y="1219200"/>
                </a:cubicBezTo>
                <a:cubicBezTo>
                  <a:pt x="576637" y="1191596"/>
                  <a:pt x="607945" y="1216691"/>
                  <a:pt x="575990" y="1195388"/>
                </a:cubicBezTo>
                <a:cubicBezTo>
                  <a:pt x="572815" y="1190625"/>
                  <a:pt x="570512" y="1185148"/>
                  <a:pt x="566465" y="1181100"/>
                </a:cubicBezTo>
                <a:cubicBezTo>
                  <a:pt x="562418" y="1177053"/>
                  <a:pt x="555754" y="1176044"/>
                  <a:pt x="552178" y="1171575"/>
                </a:cubicBezTo>
                <a:cubicBezTo>
                  <a:pt x="549042" y="1167655"/>
                  <a:pt x="549853" y="1161676"/>
                  <a:pt x="547415" y="1157288"/>
                </a:cubicBezTo>
                <a:cubicBezTo>
                  <a:pt x="541855" y="1147281"/>
                  <a:pt x="534715" y="1138238"/>
                  <a:pt x="528365" y="1128713"/>
                </a:cubicBezTo>
                <a:lnTo>
                  <a:pt x="518840" y="1114425"/>
                </a:lnTo>
                <a:lnTo>
                  <a:pt x="509315" y="1085850"/>
                </a:lnTo>
                <a:lnTo>
                  <a:pt x="504553" y="1071563"/>
                </a:lnTo>
                <a:cubicBezTo>
                  <a:pt x="502965" y="1054100"/>
                  <a:pt x="504607" y="1036035"/>
                  <a:pt x="499790" y="1019175"/>
                </a:cubicBezTo>
                <a:cubicBezTo>
                  <a:pt x="497157" y="1009959"/>
                  <a:pt x="457540" y="986246"/>
                  <a:pt x="456928" y="985838"/>
                </a:cubicBezTo>
                <a:lnTo>
                  <a:pt x="428353" y="966788"/>
                </a:lnTo>
                <a:lnTo>
                  <a:pt x="414065" y="957263"/>
                </a:lnTo>
                <a:cubicBezTo>
                  <a:pt x="396604" y="931071"/>
                  <a:pt x="414063" y="953291"/>
                  <a:pt x="390253" y="933450"/>
                </a:cubicBezTo>
                <a:cubicBezTo>
                  <a:pt x="366470" y="913632"/>
                  <a:pt x="386785" y="922770"/>
                  <a:pt x="361678" y="914400"/>
                </a:cubicBezTo>
                <a:cubicBezTo>
                  <a:pt x="352312" y="900352"/>
                  <a:pt x="351616" y="897285"/>
                  <a:pt x="337865" y="885825"/>
                </a:cubicBezTo>
                <a:cubicBezTo>
                  <a:pt x="333468" y="882161"/>
                  <a:pt x="328340" y="879475"/>
                  <a:pt x="323578" y="876300"/>
                </a:cubicBezTo>
                <a:cubicBezTo>
                  <a:pt x="320403" y="871538"/>
                  <a:pt x="318361" y="865782"/>
                  <a:pt x="314053" y="862013"/>
                </a:cubicBezTo>
                <a:cubicBezTo>
                  <a:pt x="305438" y="854475"/>
                  <a:pt x="285478" y="842963"/>
                  <a:pt x="285478" y="842963"/>
                </a:cubicBezTo>
                <a:cubicBezTo>
                  <a:pt x="282303" y="838200"/>
                  <a:pt x="280423" y="832251"/>
                  <a:pt x="275953" y="828675"/>
                </a:cubicBezTo>
                <a:cubicBezTo>
                  <a:pt x="272033" y="825539"/>
                  <a:pt x="266155" y="826158"/>
                  <a:pt x="261665" y="823913"/>
                </a:cubicBezTo>
                <a:cubicBezTo>
                  <a:pt x="256546" y="821353"/>
                  <a:pt x="252497" y="816948"/>
                  <a:pt x="247378" y="814388"/>
                </a:cubicBezTo>
                <a:cubicBezTo>
                  <a:pt x="207944" y="794670"/>
                  <a:pt x="259746" y="827396"/>
                  <a:pt x="218803" y="800100"/>
                </a:cubicBezTo>
                <a:cubicBezTo>
                  <a:pt x="191507" y="759157"/>
                  <a:pt x="227853" y="807340"/>
                  <a:pt x="194990" y="781050"/>
                </a:cubicBezTo>
                <a:cubicBezTo>
                  <a:pt x="164214" y="756430"/>
                  <a:pt x="207091" y="773973"/>
                  <a:pt x="171178" y="762000"/>
                </a:cubicBezTo>
                <a:lnTo>
                  <a:pt x="142603" y="733425"/>
                </a:lnTo>
                <a:cubicBezTo>
                  <a:pt x="137840" y="728663"/>
                  <a:pt x="132051" y="724742"/>
                  <a:pt x="128315" y="719138"/>
                </a:cubicBezTo>
                <a:cubicBezTo>
                  <a:pt x="125140" y="714375"/>
                  <a:pt x="122837" y="708898"/>
                  <a:pt x="118790" y="704850"/>
                </a:cubicBezTo>
                <a:cubicBezTo>
                  <a:pt x="114743" y="700803"/>
                  <a:pt x="108900" y="698989"/>
                  <a:pt x="104503" y="695325"/>
                </a:cubicBezTo>
                <a:cubicBezTo>
                  <a:pt x="89818" y="683087"/>
                  <a:pt x="75157" y="670742"/>
                  <a:pt x="61640" y="657225"/>
                </a:cubicBezTo>
                <a:cubicBezTo>
                  <a:pt x="40098" y="635683"/>
                  <a:pt x="65642" y="647448"/>
                  <a:pt x="37828" y="638175"/>
                </a:cubicBezTo>
                <a:cubicBezTo>
                  <a:pt x="36240" y="633413"/>
                  <a:pt x="36615" y="627438"/>
                  <a:pt x="33065" y="623888"/>
                </a:cubicBezTo>
                <a:cubicBezTo>
                  <a:pt x="29515" y="620338"/>
                  <a:pt x="23268" y="621370"/>
                  <a:pt x="18778" y="619125"/>
                </a:cubicBezTo>
                <a:cubicBezTo>
                  <a:pt x="13658" y="616565"/>
                  <a:pt x="9610" y="612160"/>
                  <a:pt x="4490" y="609600"/>
                </a:cubicBezTo>
                <a:cubicBezTo>
                  <a:pt x="0" y="607355"/>
                  <a:pt x="1315" y="606425"/>
                  <a:pt x="4490" y="60007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 err="1">
                <a:latin typeface="Arial Narrow" panose="020B0606020202030204" pitchFamily="34" charset="0"/>
              </a:rPr>
              <a:t>Кызылорда</a:t>
            </a: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3" name="Freeform 45">
            <a:extLst>
              <a:ext uri="{FF2B5EF4-FFF2-40B4-BE49-F238E27FC236}">
                <a16:creationId xmlns="" xmlns:a16="http://schemas.microsoft.com/office/drawing/2014/main" id="{8F21C579-A0AC-4124-BD33-E44DA84E22A1}"/>
              </a:ext>
            </a:extLst>
          </p:cNvPr>
          <p:cNvSpPr/>
          <p:nvPr userDrawn="1"/>
        </p:nvSpPr>
        <p:spPr bwMode="auto">
          <a:xfrm>
            <a:off x="6362670" y="2355911"/>
            <a:ext cx="3233378" cy="1870075"/>
          </a:xfrm>
          <a:custGeom>
            <a:avLst/>
            <a:gdLst>
              <a:gd name="connsiteX0" fmla="*/ 9525 w 3040922"/>
              <a:gd name="connsiteY0" fmla="*/ 1281113 h 1719263"/>
              <a:gd name="connsiteX1" fmla="*/ 38100 w 3040922"/>
              <a:gd name="connsiteY1" fmla="*/ 1266825 h 1719263"/>
              <a:gd name="connsiteX2" fmla="*/ 52387 w 3040922"/>
              <a:gd name="connsiteY2" fmla="*/ 1262063 h 1719263"/>
              <a:gd name="connsiteX3" fmla="*/ 76200 w 3040922"/>
              <a:gd name="connsiteY3" fmla="*/ 1243013 h 1719263"/>
              <a:gd name="connsiteX4" fmla="*/ 104775 w 3040922"/>
              <a:gd name="connsiteY4" fmla="*/ 1223963 h 1719263"/>
              <a:gd name="connsiteX5" fmla="*/ 133350 w 3040922"/>
              <a:gd name="connsiteY5" fmla="*/ 1204913 h 1719263"/>
              <a:gd name="connsiteX6" fmla="*/ 166687 w 3040922"/>
              <a:gd name="connsiteY6" fmla="*/ 1190625 h 1719263"/>
              <a:gd name="connsiteX7" fmla="*/ 180975 w 3040922"/>
              <a:gd name="connsiteY7" fmla="*/ 1181100 h 1719263"/>
              <a:gd name="connsiteX8" fmla="*/ 209550 w 3040922"/>
              <a:gd name="connsiteY8" fmla="*/ 1171575 h 1719263"/>
              <a:gd name="connsiteX9" fmla="*/ 238125 w 3040922"/>
              <a:gd name="connsiteY9" fmla="*/ 1157288 h 1719263"/>
              <a:gd name="connsiteX10" fmla="*/ 261937 w 3040922"/>
              <a:gd name="connsiteY10" fmla="*/ 1138238 h 1719263"/>
              <a:gd name="connsiteX11" fmla="*/ 285750 w 3040922"/>
              <a:gd name="connsiteY11" fmla="*/ 1119188 h 1719263"/>
              <a:gd name="connsiteX12" fmla="*/ 300037 w 3040922"/>
              <a:gd name="connsiteY12" fmla="*/ 1109663 h 1719263"/>
              <a:gd name="connsiteX13" fmla="*/ 295275 w 3040922"/>
              <a:gd name="connsiteY13" fmla="*/ 1095375 h 1719263"/>
              <a:gd name="connsiteX14" fmla="*/ 276225 w 3040922"/>
              <a:gd name="connsiteY14" fmla="*/ 1066800 h 1719263"/>
              <a:gd name="connsiteX15" fmla="*/ 266700 w 3040922"/>
              <a:gd name="connsiteY15" fmla="*/ 1038225 h 1719263"/>
              <a:gd name="connsiteX16" fmla="*/ 280987 w 3040922"/>
              <a:gd name="connsiteY16" fmla="*/ 981075 h 1719263"/>
              <a:gd name="connsiteX17" fmla="*/ 295275 w 3040922"/>
              <a:gd name="connsiteY17" fmla="*/ 971550 h 1719263"/>
              <a:gd name="connsiteX18" fmla="*/ 314325 w 3040922"/>
              <a:gd name="connsiteY18" fmla="*/ 942975 h 1719263"/>
              <a:gd name="connsiteX19" fmla="*/ 323850 w 3040922"/>
              <a:gd name="connsiteY19" fmla="*/ 928688 h 1719263"/>
              <a:gd name="connsiteX20" fmla="*/ 338137 w 3040922"/>
              <a:gd name="connsiteY20" fmla="*/ 914400 h 1719263"/>
              <a:gd name="connsiteX21" fmla="*/ 352425 w 3040922"/>
              <a:gd name="connsiteY21" fmla="*/ 885825 h 1719263"/>
              <a:gd name="connsiteX22" fmla="*/ 361950 w 3040922"/>
              <a:gd name="connsiteY22" fmla="*/ 857250 h 1719263"/>
              <a:gd name="connsiteX23" fmla="*/ 381000 w 3040922"/>
              <a:gd name="connsiteY23" fmla="*/ 828675 h 1719263"/>
              <a:gd name="connsiteX24" fmla="*/ 385762 w 3040922"/>
              <a:gd name="connsiteY24" fmla="*/ 814388 h 1719263"/>
              <a:gd name="connsiteX25" fmla="*/ 395287 w 3040922"/>
              <a:gd name="connsiteY25" fmla="*/ 800100 h 1719263"/>
              <a:gd name="connsiteX26" fmla="*/ 404812 w 3040922"/>
              <a:gd name="connsiteY26" fmla="*/ 771525 h 1719263"/>
              <a:gd name="connsiteX27" fmla="*/ 409575 w 3040922"/>
              <a:gd name="connsiteY27" fmla="*/ 757238 h 1719263"/>
              <a:gd name="connsiteX28" fmla="*/ 423862 w 3040922"/>
              <a:gd name="connsiteY28" fmla="*/ 752475 h 1719263"/>
              <a:gd name="connsiteX29" fmla="*/ 514350 w 3040922"/>
              <a:gd name="connsiteY29" fmla="*/ 762000 h 1719263"/>
              <a:gd name="connsiteX30" fmla="*/ 528637 w 3040922"/>
              <a:gd name="connsiteY30" fmla="*/ 771525 h 1719263"/>
              <a:gd name="connsiteX31" fmla="*/ 581025 w 3040922"/>
              <a:gd name="connsiteY31" fmla="*/ 785813 h 1719263"/>
              <a:gd name="connsiteX32" fmla="*/ 595312 w 3040922"/>
              <a:gd name="connsiteY32" fmla="*/ 790575 h 1719263"/>
              <a:gd name="connsiteX33" fmla="*/ 638175 w 3040922"/>
              <a:gd name="connsiteY33" fmla="*/ 785813 h 1719263"/>
              <a:gd name="connsiteX34" fmla="*/ 661987 w 3040922"/>
              <a:gd name="connsiteY34" fmla="*/ 762000 h 1719263"/>
              <a:gd name="connsiteX35" fmla="*/ 676275 w 3040922"/>
              <a:gd name="connsiteY35" fmla="*/ 757238 h 1719263"/>
              <a:gd name="connsiteX36" fmla="*/ 709612 w 3040922"/>
              <a:gd name="connsiteY36" fmla="*/ 714375 h 1719263"/>
              <a:gd name="connsiteX37" fmla="*/ 719137 w 3040922"/>
              <a:gd name="connsiteY37" fmla="*/ 700088 h 1719263"/>
              <a:gd name="connsiteX38" fmla="*/ 728662 w 3040922"/>
              <a:gd name="connsiteY38" fmla="*/ 685800 h 1719263"/>
              <a:gd name="connsiteX39" fmla="*/ 742950 w 3040922"/>
              <a:gd name="connsiteY39" fmla="*/ 671513 h 1719263"/>
              <a:gd name="connsiteX40" fmla="*/ 766762 w 3040922"/>
              <a:gd name="connsiteY40" fmla="*/ 642938 h 1719263"/>
              <a:gd name="connsiteX41" fmla="*/ 771525 w 3040922"/>
              <a:gd name="connsiteY41" fmla="*/ 619125 h 1719263"/>
              <a:gd name="connsiteX42" fmla="*/ 804862 w 3040922"/>
              <a:gd name="connsiteY42" fmla="*/ 581025 h 1719263"/>
              <a:gd name="connsiteX43" fmla="*/ 814387 w 3040922"/>
              <a:gd name="connsiteY43" fmla="*/ 566738 h 1719263"/>
              <a:gd name="connsiteX44" fmla="*/ 828675 w 3040922"/>
              <a:gd name="connsiteY44" fmla="*/ 561975 h 1719263"/>
              <a:gd name="connsiteX45" fmla="*/ 857250 w 3040922"/>
              <a:gd name="connsiteY45" fmla="*/ 547688 h 1719263"/>
              <a:gd name="connsiteX46" fmla="*/ 885825 w 3040922"/>
              <a:gd name="connsiteY46" fmla="*/ 519113 h 1719263"/>
              <a:gd name="connsiteX47" fmla="*/ 900112 w 3040922"/>
              <a:gd name="connsiteY47" fmla="*/ 504825 h 1719263"/>
              <a:gd name="connsiteX48" fmla="*/ 919162 w 3040922"/>
              <a:gd name="connsiteY48" fmla="*/ 476250 h 1719263"/>
              <a:gd name="connsiteX49" fmla="*/ 928687 w 3040922"/>
              <a:gd name="connsiteY49" fmla="*/ 461963 h 1719263"/>
              <a:gd name="connsiteX50" fmla="*/ 952500 w 3040922"/>
              <a:gd name="connsiteY50" fmla="*/ 419100 h 1719263"/>
              <a:gd name="connsiteX51" fmla="*/ 981075 w 3040922"/>
              <a:gd name="connsiteY51" fmla="*/ 376238 h 1719263"/>
              <a:gd name="connsiteX52" fmla="*/ 990600 w 3040922"/>
              <a:gd name="connsiteY52" fmla="*/ 361950 h 1719263"/>
              <a:gd name="connsiteX53" fmla="*/ 1004887 w 3040922"/>
              <a:gd name="connsiteY53" fmla="*/ 357188 h 1719263"/>
              <a:gd name="connsiteX54" fmla="*/ 1047750 w 3040922"/>
              <a:gd name="connsiteY54" fmla="*/ 333375 h 1719263"/>
              <a:gd name="connsiteX55" fmla="*/ 1062037 w 3040922"/>
              <a:gd name="connsiteY55" fmla="*/ 328613 h 1719263"/>
              <a:gd name="connsiteX56" fmla="*/ 1076325 w 3040922"/>
              <a:gd name="connsiteY56" fmla="*/ 323850 h 1719263"/>
              <a:gd name="connsiteX57" fmla="*/ 1066800 w 3040922"/>
              <a:gd name="connsiteY57" fmla="*/ 309563 h 1719263"/>
              <a:gd name="connsiteX58" fmla="*/ 1100137 w 3040922"/>
              <a:gd name="connsiteY58" fmla="*/ 271463 h 1719263"/>
              <a:gd name="connsiteX59" fmla="*/ 1109662 w 3040922"/>
              <a:gd name="connsiteY59" fmla="*/ 257175 h 1719263"/>
              <a:gd name="connsiteX60" fmla="*/ 1114425 w 3040922"/>
              <a:gd name="connsiteY60" fmla="*/ 242888 h 1719263"/>
              <a:gd name="connsiteX61" fmla="*/ 1152525 w 3040922"/>
              <a:gd name="connsiteY61" fmla="*/ 209550 h 1719263"/>
              <a:gd name="connsiteX62" fmla="*/ 1181100 w 3040922"/>
              <a:gd name="connsiteY62" fmla="*/ 200025 h 1719263"/>
              <a:gd name="connsiteX63" fmla="*/ 1233487 w 3040922"/>
              <a:gd name="connsiteY63" fmla="*/ 209550 h 1719263"/>
              <a:gd name="connsiteX64" fmla="*/ 1257300 w 3040922"/>
              <a:gd name="connsiteY64" fmla="*/ 238125 h 1719263"/>
              <a:gd name="connsiteX65" fmla="*/ 1300162 w 3040922"/>
              <a:gd name="connsiteY65" fmla="*/ 276225 h 1719263"/>
              <a:gd name="connsiteX66" fmla="*/ 1323975 w 3040922"/>
              <a:gd name="connsiteY66" fmla="*/ 280988 h 1719263"/>
              <a:gd name="connsiteX67" fmla="*/ 1366837 w 3040922"/>
              <a:gd name="connsiteY67" fmla="*/ 300038 h 1719263"/>
              <a:gd name="connsiteX68" fmla="*/ 1381125 w 3040922"/>
              <a:gd name="connsiteY68" fmla="*/ 304800 h 1719263"/>
              <a:gd name="connsiteX69" fmla="*/ 1395412 w 3040922"/>
              <a:gd name="connsiteY69" fmla="*/ 333375 h 1719263"/>
              <a:gd name="connsiteX70" fmla="*/ 1452562 w 3040922"/>
              <a:gd name="connsiteY70" fmla="*/ 347663 h 1719263"/>
              <a:gd name="connsiteX71" fmla="*/ 1504950 w 3040922"/>
              <a:gd name="connsiteY71" fmla="*/ 357188 h 1719263"/>
              <a:gd name="connsiteX72" fmla="*/ 1557337 w 3040922"/>
              <a:gd name="connsiteY72" fmla="*/ 342900 h 1719263"/>
              <a:gd name="connsiteX73" fmla="*/ 1566862 w 3040922"/>
              <a:gd name="connsiteY73" fmla="*/ 314325 h 1719263"/>
              <a:gd name="connsiteX74" fmla="*/ 1585912 w 3040922"/>
              <a:gd name="connsiteY74" fmla="*/ 285750 h 1719263"/>
              <a:gd name="connsiteX75" fmla="*/ 1614487 w 3040922"/>
              <a:gd name="connsiteY75" fmla="*/ 261938 h 1719263"/>
              <a:gd name="connsiteX76" fmla="*/ 1643062 w 3040922"/>
              <a:gd name="connsiteY76" fmla="*/ 238125 h 1719263"/>
              <a:gd name="connsiteX77" fmla="*/ 1662112 w 3040922"/>
              <a:gd name="connsiteY77" fmla="*/ 219075 h 1719263"/>
              <a:gd name="connsiteX78" fmla="*/ 1671637 w 3040922"/>
              <a:gd name="connsiteY78" fmla="*/ 204788 h 1719263"/>
              <a:gd name="connsiteX79" fmla="*/ 1752600 w 3040922"/>
              <a:gd name="connsiteY79" fmla="*/ 214313 h 1719263"/>
              <a:gd name="connsiteX80" fmla="*/ 1766887 w 3040922"/>
              <a:gd name="connsiteY80" fmla="*/ 223838 h 1719263"/>
              <a:gd name="connsiteX81" fmla="*/ 1771650 w 3040922"/>
              <a:gd name="connsiteY81" fmla="*/ 238125 h 1719263"/>
              <a:gd name="connsiteX82" fmla="*/ 1833562 w 3040922"/>
              <a:gd name="connsiteY82" fmla="*/ 242888 h 1719263"/>
              <a:gd name="connsiteX83" fmla="*/ 1862137 w 3040922"/>
              <a:gd name="connsiteY83" fmla="*/ 233363 h 1719263"/>
              <a:gd name="connsiteX84" fmla="*/ 1876425 w 3040922"/>
              <a:gd name="connsiteY84" fmla="*/ 228600 h 1719263"/>
              <a:gd name="connsiteX85" fmla="*/ 1890712 w 3040922"/>
              <a:gd name="connsiteY85" fmla="*/ 200025 h 1719263"/>
              <a:gd name="connsiteX86" fmla="*/ 1905000 w 3040922"/>
              <a:gd name="connsiteY86" fmla="*/ 171450 h 1719263"/>
              <a:gd name="connsiteX87" fmla="*/ 1909762 w 3040922"/>
              <a:gd name="connsiteY87" fmla="*/ 157163 h 1719263"/>
              <a:gd name="connsiteX88" fmla="*/ 1933575 w 3040922"/>
              <a:gd name="connsiteY88" fmla="*/ 133350 h 1719263"/>
              <a:gd name="connsiteX89" fmla="*/ 1952625 w 3040922"/>
              <a:gd name="connsiteY89" fmla="*/ 128588 h 1719263"/>
              <a:gd name="connsiteX90" fmla="*/ 1981200 w 3040922"/>
              <a:gd name="connsiteY90" fmla="*/ 119063 h 1719263"/>
              <a:gd name="connsiteX91" fmla="*/ 1990725 w 3040922"/>
              <a:gd name="connsiteY91" fmla="*/ 104775 h 1719263"/>
              <a:gd name="connsiteX92" fmla="*/ 2005012 w 3040922"/>
              <a:gd name="connsiteY92" fmla="*/ 90488 h 1719263"/>
              <a:gd name="connsiteX93" fmla="*/ 2028825 w 3040922"/>
              <a:gd name="connsiteY93" fmla="*/ 61913 h 1719263"/>
              <a:gd name="connsiteX94" fmla="*/ 2052637 w 3040922"/>
              <a:gd name="connsiteY94" fmla="*/ 38100 h 1719263"/>
              <a:gd name="connsiteX95" fmla="*/ 2081212 w 3040922"/>
              <a:gd name="connsiteY95" fmla="*/ 19050 h 1719263"/>
              <a:gd name="connsiteX96" fmla="*/ 2109787 w 3040922"/>
              <a:gd name="connsiteY96" fmla="*/ 4763 h 1719263"/>
              <a:gd name="connsiteX97" fmla="*/ 2152650 w 3040922"/>
              <a:gd name="connsiteY97" fmla="*/ 0 h 1719263"/>
              <a:gd name="connsiteX98" fmla="*/ 2176462 w 3040922"/>
              <a:gd name="connsiteY98" fmla="*/ 4763 h 1719263"/>
              <a:gd name="connsiteX99" fmla="*/ 2190750 w 3040922"/>
              <a:gd name="connsiteY99" fmla="*/ 33338 h 1719263"/>
              <a:gd name="connsiteX100" fmla="*/ 2200275 w 3040922"/>
              <a:gd name="connsiteY100" fmla="*/ 47625 h 1719263"/>
              <a:gd name="connsiteX101" fmla="*/ 2190750 w 3040922"/>
              <a:gd name="connsiteY101" fmla="*/ 119063 h 1719263"/>
              <a:gd name="connsiteX102" fmla="*/ 2181225 w 3040922"/>
              <a:gd name="connsiteY102" fmla="*/ 147638 h 1719263"/>
              <a:gd name="connsiteX103" fmla="*/ 2185987 w 3040922"/>
              <a:gd name="connsiteY103" fmla="*/ 161925 h 1719263"/>
              <a:gd name="connsiteX104" fmla="*/ 2214562 w 3040922"/>
              <a:gd name="connsiteY104" fmla="*/ 176213 h 1719263"/>
              <a:gd name="connsiteX105" fmla="*/ 2286000 w 3040922"/>
              <a:gd name="connsiteY105" fmla="*/ 190500 h 1719263"/>
              <a:gd name="connsiteX106" fmla="*/ 2362200 w 3040922"/>
              <a:gd name="connsiteY106" fmla="*/ 214313 h 1719263"/>
              <a:gd name="connsiteX107" fmla="*/ 2386012 w 3040922"/>
              <a:gd name="connsiteY107" fmla="*/ 233363 h 1719263"/>
              <a:gd name="connsiteX108" fmla="*/ 2400300 w 3040922"/>
              <a:gd name="connsiteY108" fmla="*/ 238125 h 1719263"/>
              <a:gd name="connsiteX109" fmla="*/ 2409825 w 3040922"/>
              <a:gd name="connsiteY109" fmla="*/ 252413 h 1719263"/>
              <a:gd name="connsiteX110" fmla="*/ 2428875 w 3040922"/>
              <a:gd name="connsiteY110" fmla="*/ 319088 h 1719263"/>
              <a:gd name="connsiteX111" fmla="*/ 2457450 w 3040922"/>
              <a:gd name="connsiteY111" fmla="*/ 304800 h 1719263"/>
              <a:gd name="connsiteX112" fmla="*/ 2486025 w 3040922"/>
              <a:gd name="connsiteY112" fmla="*/ 290513 h 1719263"/>
              <a:gd name="connsiteX113" fmla="*/ 2519362 w 3040922"/>
              <a:gd name="connsiteY113" fmla="*/ 285750 h 1719263"/>
              <a:gd name="connsiteX114" fmla="*/ 2543175 w 3040922"/>
              <a:gd name="connsiteY114" fmla="*/ 280988 h 1719263"/>
              <a:gd name="connsiteX115" fmla="*/ 2590800 w 3040922"/>
              <a:gd name="connsiteY115" fmla="*/ 261938 h 1719263"/>
              <a:gd name="connsiteX116" fmla="*/ 2605087 w 3040922"/>
              <a:gd name="connsiteY116" fmla="*/ 252413 h 1719263"/>
              <a:gd name="connsiteX117" fmla="*/ 2633662 w 3040922"/>
              <a:gd name="connsiteY117" fmla="*/ 242888 h 1719263"/>
              <a:gd name="connsiteX118" fmla="*/ 2647950 w 3040922"/>
              <a:gd name="connsiteY118" fmla="*/ 238125 h 1719263"/>
              <a:gd name="connsiteX119" fmla="*/ 2662237 w 3040922"/>
              <a:gd name="connsiteY119" fmla="*/ 233363 h 1719263"/>
              <a:gd name="connsiteX120" fmla="*/ 2676525 w 3040922"/>
              <a:gd name="connsiteY120" fmla="*/ 228600 h 1719263"/>
              <a:gd name="connsiteX121" fmla="*/ 2700337 w 3040922"/>
              <a:gd name="connsiteY121" fmla="*/ 209550 h 1719263"/>
              <a:gd name="connsiteX122" fmla="*/ 2709862 w 3040922"/>
              <a:gd name="connsiteY122" fmla="*/ 195263 h 1719263"/>
              <a:gd name="connsiteX123" fmla="*/ 2724150 w 3040922"/>
              <a:gd name="connsiteY123" fmla="*/ 185738 h 1719263"/>
              <a:gd name="connsiteX124" fmla="*/ 2733675 w 3040922"/>
              <a:gd name="connsiteY124" fmla="*/ 171450 h 1719263"/>
              <a:gd name="connsiteX125" fmla="*/ 2752725 w 3040922"/>
              <a:gd name="connsiteY125" fmla="*/ 157163 h 1719263"/>
              <a:gd name="connsiteX126" fmla="*/ 2757487 w 3040922"/>
              <a:gd name="connsiteY126" fmla="*/ 142875 h 1719263"/>
              <a:gd name="connsiteX127" fmla="*/ 2800350 w 3040922"/>
              <a:gd name="connsiteY127" fmla="*/ 119063 h 1719263"/>
              <a:gd name="connsiteX128" fmla="*/ 2828925 w 3040922"/>
              <a:gd name="connsiteY128" fmla="*/ 123825 h 1719263"/>
              <a:gd name="connsiteX129" fmla="*/ 2867025 w 3040922"/>
              <a:gd name="connsiteY129" fmla="*/ 133350 h 1719263"/>
              <a:gd name="connsiteX130" fmla="*/ 2900362 w 3040922"/>
              <a:gd name="connsiteY130" fmla="*/ 152400 h 1719263"/>
              <a:gd name="connsiteX131" fmla="*/ 2914650 w 3040922"/>
              <a:gd name="connsiteY131" fmla="*/ 157163 h 1719263"/>
              <a:gd name="connsiteX132" fmla="*/ 2933700 w 3040922"/>
              <a:gd name="connsiteY132" fmla="*/ 185738 h 1719263"/>
              <a:gd name="connsiteX133" fmla="*/ 2943225 w 3040922"/>
              <a:gd name="connsiteY133" fmla="*/ 247650 h 1719263"/>
              <a:gd name="connsiteX134" fmla="*/ 2938462 w 3040922"/>
              <a:gd name="connsiteY134" fmla="*/ 276225 h 1719263"/>
              <a:gd name="connsiteX135" fmla="*/ 2909887 w 3040922"/>
              <a:gd name="connsiteY135" fmla="*/ 295275 h 1719263"/>
              <a:gd name="connsiteX136" fmla="*/ 2895600 w 3040922"/>
              <a:gd name="connsiteY136" fmla="*/ 309563 h 1719263"/>
              <a:gd name="connsiteX137" fmla="*/ 2876550 w 3040922"/>
              <a:gd name="connsiteY137" fmla="*/ 352425 h 1719263"/>
              <a:gd name="connsiteX138" fmla="*/ 2867025 w 3040922"/>
              <a:gd name="connsiteY138" fmla="*/ 381000 h 1719263"/>
              <a:gd name="connsiteX139" fmla="*/ 2862262 w 3040922"/>
              <a:gd name="connsiteY139" fmla="*/ 409575 h 1719263"/>
              <a:gd name="connsiteX140" fmla="*/ 2876550 w 3040922"/>
              <a:gd name="connsiteY140" fmla="*/ 490538 h 1719263"/>
              <a:gd name="connsiteX141" fmla="*/ 2890837 w 3040922"/>
              <a:gd name="connsiteY141" fmla="*/ 504825 h 1719263"/>
              <a:gd name="connsiteX142" fmla="*/ 2886075 w 3040922"/>
              <a:gd name="connsiteY142" fmla="*/ 557213 h 1719263"/>
              <a:gd name="connsiteX143" fmla="*/ 2876550 w 3040922"/>
              <a:gd name="connsiteY143" fmla="*/ 590550 h 1719263"/>
              <a:gd name="connsiteX144" fmla="*/ 2881312 w 3040922"/>
              <a:gd name="connsiteY144" fmla="*/ 623888 h 1719263"/>
              <a:gd name="connsiteX145" fmla="*/ 2886075 w 3040922"/>
              <a:gd name="connsiteY145" fmla="*/ 638175 h 1719263"/>
              <a:gd name="connsiteX146" fmla="*/ 2900362 w 3040922"/>
              <a:gd name="connsiteY146" fmla="*/ 647700 h 1719263"/>
              <a:gd name="connsiteX147" fmla="*/ 2914650 w 3040922"/>
              <a:gd name="connsiteY147" fmla="*/ 690563 h 1719263"/>
              <a:gd name="connsiteX148" fmla="*/ 2919412 w 3040922"/>
              <a:gd name="connsiteY148" fmla="*/ 704850 h 1719263"/>
              <a:gd name="connsiteX149" fmla="*/ 2914650 w 3040922"/>
              <a:gd name="connsiteY149" fmla="*/ 738188 h 1719263"/>
              <a:gd name="connsiteX150" fmla="*/ 2909887 w 3040922"/>
              <a:gd name="connsiteY150" fmla="*/ 752475 h 1719263"/>
              <a:gd name="connsiteX151" fmla="*/ 2895600 w 3040922"/>
              <a:gd name="connsiteY151" fmla="*/ 757238 h 1719263"/>
              <a:gd name="connsiteX152" fmla="*/ 2876550 w 3040922"/>
              <a:gd name="connsiteY152" fmla="*/ 785813 h 1719263"/>
              <a:gd name="connsiteX153" fmla="*/ 2890837 w 3040922"/>
              <a:gd name="connsiteY153" fmla="*/ 814388 h 1719263"/>
              <a:gd name="connsiteX154" fmla="*/ 2905125 w 3040922"/>
              <a:gd name="connsiteY154" fmla="*/ 842963 h 1719263"/>
              <a:gd name="connsiteX155" fmla="*/ 2919412 w 3040922"/>
              <a:gd name="connsiteY155" fmla="*/ 847725 h 1719263"/>
              <a:gd name="connsiteX156" fmla="*/ 2933700 w 3040922"/>
              <a:gd name="connsiteY156" fmla="*/ 876300 h 1719263"/>
              <a:gd name="connsiteX157" fmla="*/ 2947987 w 3040922"/>
              <a:gd name="connsiteY157" fmla="*/ 919163 h 1719263"/>
              <a:gd name="connsiteX158" fmla="*/ 2952750 w 3040922"/>
              <a:gd name="connsiteY158" fmla="*/ 938213 h 1719263"/>
              <a:gd name="connsiteX159" fmla="*/ 2962275 w 3040922"/>
              <a:gd name="connsiteY159" fmla="*/ 966788 h 1719263"/>
              <a:gd name="connsiteX160" fmla="*/ 2952750 w 3040922"/>
              <a:gd name="connsiteY160" fmla="*/ 981075 h 1719263"/>
              <a:gd name="connsiteX161" fmla="*/ 2938462 w 3040922"/>
              <a:gd name="connsiteY161" fmla="*/ 985838 h 1719263"/>
              <a:gd name="connsiteX162" fmla="*/ 2909887 w 3040922"/>
              <a:gd name="connsiteY162" fmla="*/ 1000125 h 1719263"/>
              <a:gd name="connsiteX163" fmla="*/ 2895600 w 3040922"/>
              <a:gd name="connsiteY163" fmla="*/ 1014413 h 1719263"/>
              <a:gd name="connsiteX164" fmla="*/ 2881312 w 3040922"/>
              <a:gd name="connsiteY164" fmla="*/ 1023938 h 1719263"/>
              <a:gd name="connsiteX165" fmla="*/ 2871787 w 3040922"/>
              <a:gd name="connsiteY165" fmla="*/ 1038225 h 1719263"/>
              <a:gd name="connsiteX166" fmla="*/ 2876550 w 3040922"/>
              <a:gd name="connsiteY166" fmla="*/ 1081088 h 1719263"/>
              <a:gd name="connsiteX167" fmla="*/ 2890837 w 3040922"/>
              <a:gd name="connsiteY167" fmla="*/ 1109663 h 1719263"/>
              <a:gd name="connsiteX168" fmla="*/ 2895600 w 3040922"/>
              <a:gd name="connsiteY168" fmla="*/ 1123950 h 1719263"/>
              <a:gd name="connsiteX169" fmla="*/ 2900362 w 3040922"/>
              <a:gd name="connsiteY169" fmla="*/ 1162050 h 1719263"/>
              <a:gd name="connsiteX170" fmla="*/ 2914650 w 3040922"/>
              <a:gd name="connsiteY170" fmla="*/ 1176338 h 1719263"/>
              <a:gd name="connsiteX171" fmla="*/ 2947987 w 3040922"/>
              <a:gd name="connsiteY171" fmla="*/ 1185863 h 1719263"/>
              <a:gd name="connsiteX172" fmla="*/ 2981325 w 3040922"/>
              <a:gd name="connsiteY172" fmla="*/ 1181100 h 1719263"/>
              <a:gd name="connsiteX173" fmla="*/ 3009900 w 3040922"/>
              <a:gd name="connsiteY173" fmla="*/ 1162050 h 1719263"/>
              <a:gd name="connsiteX174" fmla="*/ 3024187 w 3040922"/>
              <a:gd name="connsiteY174" fmla="*/ 1166813 h 1719263"/>
              <a:gd name="connsiteX175" fmla="*/ 3038475 w 3040922"/>
              <a:gd name="connsiteY175" fmla="*/ 1195388 h 1719263"/>
              <a:gd name="connsiteX176" fmla="*/ 3033712 w 3040922"/>
              <a:gd name="connsiteY176" fmla="*/ 1352550 h 1719263"/>
              <a:gd name="connsiteX177" fmla="*/ 3014662 w 3040922"/>
              <a:gd name="connsiteY177" fmla="*/ 1366838 h 1719263"/>
              <a:gd name="connsiteX178" fmla="*/ 3000375 w 3040922"/>
              <a:gd name="connsiteY178" fmla="*/ 1376363 h 1719263"/>
              <a:gd name="connsiteX179" fmla="*/ 2967037 w 3040922"/>
              <a:gd name="connsiteY179" fmla="*/ 1385888 h 1719263"/>
              <a:gd name="connsiteX180" fmla="*/ 2952750 w 3040922"/>
              <a:gd name="connsiteY180" fmla="*/ 1395413 h 1719263"/>
              <a:gd name="connsiteX181" fmla="*/ 2852737 w 3040922"/>
              <a:gd name="connsiteY181" fmla="*/ 1404938 h 1719263"/>
              <a:gd name="connsiteX182" fmla="*/ 2809875 w 3040922"/>
              <a:gd name="connsiteY182" fmla="*/ 1409700 h 1719263"/>
              <a:gd name="connsiteX183" fmla="*/ 2590800 w 3040922"/>
              <a:gd name="connsiteY183" fmla="*/ 1423988 h 1719263"/>
              <a:gd name="connsiteX184" fmla="*/ 2528887 w 3040922"/>
              <a:gd name="connsiteY184" fmla="*/ 1438275 h 1719263"/>
              <a:gd name="connsiteX185" fmla="*/ 2514600 w 3040922"/>
              <a:gd name="connsiteY185" fmla="*/ 1443038 h 1719263"/>
              <a:gd name="connsiteX186" fmla="*/ 2471737 w 3040922"/>
              <a:gd name="connsiteY186" fmla="*/ 1471613 h 1719263"/>
              <a:gd name="connsiteX187" fmla="*/ 2457450 w 3040922"/>
              <a:gd name="connsiteY187" fmla="*/ 1485900 h 1719263"/>
              <a:gd name="connsiteX188" fmla="*/ 2424112 w 3040922"/>
              <a:gd name="connsiteY188" fmla="*/ 1509713 h 1719263"/>
              <a:gd name="connsiteX189" fmla="*/ 2405062 w 3040922"/>
              <a:gd name="connsiteY189" fmla="*/ 1519238 h 1719263"/>
              <a:gd name="connsiteX190" fmla="*/ 2381250 w 3040922"/>
              <a:gd name="connsiteY190" fmla="*/ 1538288 h 1719263"/>
              <a:gd name="connsiteX191" fmla="*/ 2366962 w 3040922"/>
              <a:gd name="connsiteY191" fmla="*/ 1552575 h 1719263"/>
              <a:gd name="connsiteX192" fmla="*/ 2338387 w 3040922"/>
              <a:gd name="connsiteY192" fmla="*/ 1571625 h 1719263"/>
              <a:gd name="connsiteX193" fmla="*/ 2324100 w 3040922"/>
              <a:gd name="connsiteY193" fmla="*/ 1581150 h 1719263"/>
              <a:gd name="connsiteX194" fmla="*/ 2305050 w 3040922"/>
              <a:gd name="connsiteY194" fmla="*/ 1604963 h 1719263"/>
              <a:gd name="connsiteX195" fmla="*/ 2286000 w 3040922"/>
              <a:gd name="connsiteY195" fmla="*/ 1624013 h 1719263"/>
              <a:gd name="connsiteX196" fmla="*/ 2281237 w 3040922"/>
              <a:gd name="connsiteY196" fmla="*/ 1638300 h 1719263"/>
              <a:gd name="connsiteX197" fmla="*/ 2266950 w 3040922"/>
              <a:gd name="connsiteY197" fmla="*/ 1643063 h 1719263"/>
              <a:gd name="connsiteX198" fmla="*/ 2147887 w 3040922"/>
              <a:gd name="connsiteY198" fmla="*/ 1647825 h 1719263"/>
              <a:gd name="connsiteX199" fmla="*/ 2071687 w 3040922"/>
              <a:gd name="connsiteY199" fmla="*/ 1652588 h 1719263"/>
              <a:gd name="connsiteX200" fmla="*/ 1847850 w 3040922"/>
              <a:gd name="connsiteY200" fmla="*/ 1643063 h 1719263"/>
              <a:gd name="connsiteX201" fmla="*/ 1704975 w 3040922"/>
              <a:gd name="connsiteY201" fmla="*/ 1647825 h 1719263"/>
              <a:gd name="connsiteX202" fmla="*/ 1666875 w 3040922"/>
              <a:gd name="connsiteY202" fmla="*/ 1652588 h 1719263"/>
              <a:gd name="connsiteX203" fmla="*/ 1652587 w 3040922"/>
              <a:gd name="connsiteY203" fmla="*/ 1662113 h 1719263"/>
              <a:gd name="connsiteX204" fmla="*/ 1638300 w 3040922"/>
              <a:gd name="connsiteY204" fmla="*/ 1666875 h 1719263"/>
              <a:gd name="connsiteX205" fmla="*/ 1600200 w 3040922"/>
              <a:gd name="connsiteY205" fmla="*/ 1676400 h 1719263"/>
              <a:gd name="connsiteX206" fmla="*/ 1585912 w 3040922"/>
              <a:gd name="connsiteY206" fmla="*/ 1681163 h 1719263"/>
              <a:gd name="connsiteX207" fmla="*/ 1557337 w 3040922"/>
              <a:gd name="connsiteY207" fmla="*/ 1695450 h 1719263"/>
              <a:gd name="connsiteX208" fmla="*/ 1481137 w 3040922"/>
              <a:gd name="connsiteY208" fmla="*/ 1704975 h 1719263"/>
              <a:gd name="connsiteX209" fmla="*/ 1462087 w 3040922"/>
              <a:gd name="connsiteY209" fmla="*/ 1709738 h 1719263"/>
              <a:gd name="connsiteX210" fmla="*/ 1343025 w 3040922"/>
              <a:gd name="connsiteY210" fmla="*/ 1719263 h 1719263"/>
              <a:gd name="connsiteX211" fmla="*/ 1162050 w 3040922"/>
              <a:gd name="connsiteY211" fmla="*/ 1714500 h 1719263"/>
              <a:gd name="connsiteX212" fmla="*/ 1123950 w 3040922"/>
              <a:gd name="connsiteY212" fmla="*/ 1709738 h 1719263"/>
              <a:gd name="connsiteX213" fmla="*/ 985837 w 3040922"/>
              <a:gd name="connsiteY213" fmla="*/ 1704975 h 1719263"/>
              <a:gd name="connsiteX214" fmla="*/ 952500 w 3040922"/>
              <a:gd name="connsiteY214" fmla="*/ 1695450 h 1719263"/>
              <a:gd name="connsiteX215" fmla="*/ 933450 w 3040922"/>
              <a:gd name="connsiteY215" fmla="*/ 1690688 h 1719263"/>
              <a:gd name="connsiteX216" fmla="*/ 895350 w 3040922"/>
              <a:gd name="connsiteY216" fmla="*/ 1681163 h 1719263"/>
              <a:gd name="connsiteX217" fmla="*/ 676275 w 3040922"/>
              <a:gd name="connsiteY217" fmla="*/ 1676400 h 1719263"/>
              <a:gd name="connsiteX218" fmla="*/ 628650 w 3040922"/>
              <a:gd name="connsiteY218" fmla="*/ 1666875 h 1719263"/>
              <a:gd name="connsiteX219" fmla="*/ 614362 w 3040922"/>
              <a:gd name="connsiteY219" fmla="*/ 1662113 h 1719263"/>
              <a:gd name="connsiteX220" fmla="*/ 581025 w 3040922"/>
              <a:gd name="connsiteY220" fmla="*/ 1657350 h 1719263"/>
              <a:gd name="connsiteX221" fmla="*/ 500062 w 3040922"/>
              <a:gd name="connsiteY221" fmla="*/ 1647825 h 1719263"/>
              <a:gd name="connsiteX222" fmla="*/ 485775 w 3040922"/>
              <a:gd name="connsiteY222" fmla="*/ 1638300 h 1719263"/>
              <a:gd name="connsiteX223" fmla="*/ 476250 w 3040922"/>
              <a:gd name="connsiteY223" fmla="*/ 1624013 h 1719263"/>
              <a:gd name="connsiteX224" fmla="*/ 447675 w 3040922"/>
              <a:gd name="connsiteY224" fmla="*/ 1604963 h 1719263"/>
              <a:gd name="connsiteX225" fmla="*/ 419100 w 3040922"/>
              <a:gd name="connsiteY225" fmla="*/ 1590675 h 1719263"/>
              <a:gd name="connsiteX226" fmla="*/ 409575 w 3040922"/>
              <a:gd name="connsiteY226" fmla="*/ 1576388 h 1719263"/>
              <a:gd name="connsiteX227" fmla="*/ 395287 w 3040922"/>
              <a:gd name="connsiteY227" fmla="*/ 1571625 h 1719263"/>
              <a:gd name="connsiteX228" fmla="*/ 366712 w 3040922"/>
              <a:gd name="connsiteY228" fmla="*/ 1557338 h 1719263"/>
              <a:gd name="connsiteX229" fmla="*/ 338137 w 3040922"/>
              <a:gd name="connsiteY229" fmla="*/ 1533525 h 1719263"/>
              <a:gd name="connsiteX230" fmla="*/ 309562 w 3040922"/>
              <a:gd name="connsiteY230" fmla="*/ 1514475 h 1719263"/>
              <a:gd name="connsiteX231" fmla="*/ 295275 w 3040922"/>
              <a:gd name="connsiteY231" fmla="*/ 1504950 h 1719263"/>
              <a:gd name="connsiteX232" fmla="*/ 280987 w 3040922"/>
              <a:gd name="connsiteY232" fmla="*/ 1500188 h 1719263"/>
              <a:gd name="connsiteX233" fmla="*/ 266700 w 3040922"/>
              <a:gd name="connsiteY233" fmla="*/ 1490663 h 1719263"/>
              <a:gd name="connsiteX234" fmla="*/ 214312 w 3040922"/>
              <a:gd name="connsiteY234" fmla="*/ 1476375 h 1719263"/>
              <a:gd name="connsiteX235" fmla="*/ 152400 w 3040922"/>
              <a:gd name="connsiteY235" fmla="*/ 1466850 h 1719263"/>
              <a:gd name="connsiteX236" fmla="*/ 123825 w 3040922"/>
              <a:gd name="connsiteY236" fmla="*/ 1457325 h 1719263"/>
              <a:gd name="connsiteX237" fmla="*/ 109537 w 3040922"/>
              <a:gd name="connsiteY237" fmla="*/ 1452563 h 1719263"/>
              <a:gd name="connsiteX238" fmla="*/ 80962 w 3040922"/>
              <a:gd name="connsiteY238" fmla="*/ 1433513 h 1719263"/>
              <a:gd name="connsiteX239" fmla="*/ 71437 w 3040922"/>
              <a:gd name="connsiteY239" fmla="*/ 1419225 h 1719263"/>
              <a:gd name="connsiteX240" fmla="*/ 57150 w 3040922"/>
              <a:gd name="connsiteY240" fmla="*/ 1409700 h 1719263"/>
              <a:gd name="connsiteX241" fmla="*/ 42862 w 3040922"/>
              <a:gd name="connsiteY241" fmla="*/ 1381125 h 1719263"/>
              <a:gd name="connsiteX242" fmla="*/ 14287 w 3040922"/>
              <a:gd name="connsiteY242" fmla="*/ 1352550 h 1719263"/>
              <a:gd name="connsiteX243" fmla="*/ 4762 w 3040922"/>
              <a:gd name="connsiteY243" fmla="*/ 1323975 h 1719263"/>
              <a:gd name="connsiteX244" fmla="*/ 0 w 3040922"/>
              <a:gd name="connsiteY244" fmla="*/ 1309688 h 1719263"/>
              <a:gd name="connsiteX245" fmla="*/ 9525 w 3040922"/>
              <a:gd name="connsiteY245" fmla="*/ 1281113 h 1719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</a:cxnLst>
            <a:rect l="l" t="t" r="r" b="b"/>
            <a:pathLst>
              <a:path w="3040922" h="1719263">
                <a:moveTo>
                  <a:pt x="9525" y="1281113"/>
                </a:moveTo>
                <a:cubicBezTo>
                  <a:pt x="45442" y="1269139"/>
                  <a:pt x="1164" y="1285293"/>
                  <a:pt x="38100" y="1266825"/>
                </a:cubicBezTo>
                <a:cubicBezTo>
                  <a:pt x="42590" y="1264580"/>
                  <a:pt x="47625" y="1263650"/>
                  <a:pt x="52387" y="1262063"/>
                </a:cubicBezTo>
                <a:cubicBezTo>
                  <a:pt x="73690" y="1230107"/>
                  <a:pt x="48594" y="1261417"/>
                  <a:pt x="76200" y="1243013"/>
                </a:cubicBezTo>
                <a:cubicBezTo>
                  <a:pt x="111875" y="1219230"/>
                  <a:pt x="70801" y="1235286"/>
                  <a:pt x="104775" y="1223963"/>
                </a:cubicBezTo>
                <a:cubicBezTo>
                  <a:pt x="114300" y="1217613"/>
                  <a:pt x="122490" y="1208534"/>
                  <a:pt x="133350" y="1204913"/>
                </a:cubicBezTo>
                <a:cubicBezTo>
                  <a:pt x="149378" y="1199570"/>
                  <a:pt x="150210" y="1200040"/>
                  <a:pt x="166687" y="1190625"/>
                </a:cubicBezTo>
                <a:cubicBezTo>
                  <a:pt x="171657" y="1187785"/>
                  <a:pt x="175744" y="1183425"/>
                  <a:pt x="180975" y="1181100"/>
                </a:cubicBezTo>
                <a:cubicBezTo>
                  <a:pt x="190150" y="1177022"/>
                  <a:pt x="201196" y="1177144"/>
                  <a:pt x="209550" y="1171575"/>
                </a:cubicBezTo>
                <a:cubicBezTo>
                  <a:pt x="228014" y="1159265"/>
                  <a:pt x="218407" y="1163860"/>
                  <a:pt x="238125" y="1157288"/>
                </a:cubicBezTo>
                <a:cubicBezTo>
                  <a:pt x="265423" y="1116339"/>
                  <a:pt x="229074" y="1164529"/>
                  <a:pt x="261937" y="1138238"/>
                </a:cubicBezTo>
                <a:cubicBezTo>
                  <a:pt x="292710" y="1113619"/>
                  <a:pt x="249839" y="1131157"/>
                  <a:pt x="285750" y="1119188"/>
                </a:cubicBezTo>
                <a:cubicBezTo>
                  <a:pt x="290512" y="1116013"/>
                  <a:pt x="297911" y="1114977"/>
                  <a:pt x="300037" y="1109663"/>
                </a:cubicBezTo>
                <a:cubicBezTo>
                  <a:pt x="301901" y="1105002"/>
                  <a:pt x="297713" y="1099763"/>
                  <a:pt x="295275" y="1095375"/>
                </a:cubicBezTo>
                <a:cubicBezTo>
                  <a:pt x="289716" y="1085368"/>
                  <a:pt x="282575" y="1076325"/>
                  <a:pt x="276225" y="1066800"/>
                </a:cubicBezTo>
                <a:cubicBezTo>
                  <a:pt x="270656" y="1058446"/>
                  <a:pt x="266700" y="1038225"/>
                  <a:pt x="266700" y="1038225"/>
                </a:cubicBezTo>
                <a:cubicBezTo>
                  <a:pt x="269347" y="1014396"/>
                  <a:pt x="264582" y="997480"/>
                  <a:pt x="280987" y="981075"/>
                </a:cubicBezTo>
                <a:cubicBezTo>
                  <a:pt x="285034" y="977028"/>
                  <a:pt x="290512" y="974725"/>
                  <a:pt x="295275" y="971550"/>
                </a:cubicBezTo>
                <a:lnTo>
                  <a:pt x="314325" y="942975"/>
                </a:lnTo>
                <a:cubicBezTo>
                  <a:pt x="317500" y="938213"/>
                  <a:pt x="319803" y="932735"/>
                  <a:pt x="323850" y="928688"/>
                </a:cubicBezTo>
                <a:lnTo>
                  <a:pt x="338137" y="914400"/>
                </a:lnTo>
                <a:cubicBezTo>
                  <a:pt x="355512" y="862282"/>
                  <a:pt x="327799" y="941234"/>
                  <a:pt x="352425" y="885825"/>
                </a:cubicBezTo>
                <a:cubicBezTo>
                  <a:pt x="356503" y="876650"/>
                  <a:pt x="356381" y="865604"/>
                  <a:pt x="361950" y="857250"/>
                </a:cubicBezTo>
                <a:lnTo>
                  <a:pt x="381000" y="828675"/>
                </a:lnTo>
                <a:cubicBezTo>
                  <a:pt x="382587" y="823913"/>
                  <a:pt x="383517" y="818878"/>
                  <a:pt x="385762" y="814388"/>
                </a:cubicBezTo>
                <a:cubicBezTo>
                  <a:pt x="388322" y="809268"/>
                  <a:pt x="392962" y="805331"/>
                  <a:pt x="395287" y="800100"/>
                </a:cubicBezTo>
                <a:cubicBezTo>
                  <a:pt x="399365" y="790925"/>
                  <a:pt x="401637" y="781050"/>
                  <a:pt x="404812" y="771525"/>
                </a:cubicBezTo>
                <a:lnTo>
                  <a:pt x="409575" y="757238"/>
                </a:lnTo>
                <a:cubicBezTo>
                  <a:pt x="411163" y="752476"/>
                  <a:pt x="419100" y="754063"/>
                  <a:pt x="423862" y="752475"/>
                </a:cubicBezTo>
                <a:cubicBezTo>
                  <a:pt x="427642" y="752790"/>
                  <a:pt x="499997" y="757694"/>
                  <a:pt x="514350" y="762000"/>
                </a:cubicBezTo>
                <a:cubicBezTo>
                  <a:pt x="519832" y="763645"/>
                  <a:pt x="523407" y="769200"/>
                  <a:pt x="528637" y="771525"/>
                </a:cubicBezTo>
                <a:cubicBezTo>
                  <a:pt x="554905" y="783200"/>
                  <a:pt x="555418" y="779411"/>
                  <a:pt x="581025" y="785813"/>
                </a:cubicBezTo>
                <a:cubicBezTo>
                  <a:pt x="585895" y="787031"/>
                  <a:pt x="590550" y="788988"/>
                  <a:pt x="595312" y="790575"/>
                </a:cubicBezTo>
                <a:cubicBezTo>
                  <a:pt x="609600" y="788988"/>
                  <a:pt x="624229" y="789299"/>
                  <a:pt x="638175" y="785813"/>
                </a:cubicBezTo>
                <a:cubicBezTo>
                  <a:pt x="658956" y="780618"/>
                  <a:pt x="647555" y="773545"/>
                  <a:pt x="661987" y="762000"/>
                </a:cubicBezTo>
                <a:cubicBezTo>
                  <a:pt x="665907" y="758864"/>
                  <a:pt x="671512" y="758825"/>
                  <a:pt x="676275" y="757238"/>
                </a:cubicBezTo>
                <a:cubicBezTo>
                  <a:pt x="698657" y="734855"/>
                  <a:pt x="686825" y="748555"/>
                  <a:pt x="709612" y="714375"/>
                </a:cubicBezTo>
                <a:lnTo>
                  <a:pt x="719137" y="700088"/>
                </a:lnTo>
                <a:cubicBezTo>
                  <a:pt x="722312" y="695325"/>
                  <a:pt x="724614" y="689847"/>
                  <a:pt x="728662" y="685800"/>
                </a:cubicBezTo>
                <a:cubicBezTo>
                  <a:pt x="733425" y="681038"/>
                  <a:pt x="738638" y="676687"/>
                  <a:pt x="742950" y="671513"/>
                </a:cubicBezTo>
                <a:cubicBezTo>
                  <a:pt x="776110" y="631722"/>
                  <a:pt x="725014" y="684686"/>
                  <a:pt x="766762" y="642938"/>
                </a:cubicBezTo>
                <a:cubicBezTo>
                  <a:pt x="768350" y="635000"/>
                  <a:pt x="768175" y="626494"/>
                  <a:pt x="771525" y="619125"/>
                </a:cubicBezTo>
                <a:cubicBezTo>
                  <a:pt x="783604" y="592552"/>
                  <a:pt x="786123" y="593518"/>
                  <a:pt x="804862" y="581025"/>
                </a:cubicBezTo>
                <a:cubicBezTo>
                  <a:pt x="808037" y="576263"/>
                  <a:pt x="809918" y="570314"/>
                  <a:pt x="814387" y="566738"/>
                </a:cubicBezTo>
                <a:cubicBezTo>
                  <a:pt x="818307" y="563602"/>
                  <a:pt x="824185" y="564220"/>
                  <a:pt x="828675" y="561975"/>
                </a:cubicBezTo>
                <a:cubicBezTo>
                  <a:pt x="865597" y="543514"/>
                  <a:pt x="821343" y="559655"/>
                  <a:pt x="857250" y="547688"/>
                </a:cubicBezTo>
                <a:lnTo>
                  <a:pt x="885825" y="519113"/>
                </a:lnTo>
                <a:cubicBezTo>
                  <a:pt x="890587" y="514350"/>
                  <a:pt x="896376" y="510429"/>
                  <a:pt x="900112" y="504825"/>
                </a:cubicBezTo>
                <a:lnTo>
                  <a:pt x="919162" y="476250"/>
                </a:lnTo>
                <a:cubicBezTo>
                  <a:pt x="922337" y="471488"/>
                  <a:pt x="926877" y="467393"/>
                  <a:pt x="928687" y="461963"/>
                </a:cubicBezTo>
                <a:cubicBezTo>
                  <a:pt x="937070" y="436815"/>
                  <a:pt x="930665" y="451851"/>
                  <a:pt x="952500" y="419100"/>
                </a:cubicBezTo>
                <a:lnTo>
                  <a:pt x="981075" y="376238"/>
                </a:lnTo>
                <a:cubicBezTo>
                  <a:pt x="984250" y="371475"/>
                  <a:pt x="985170" y="363760"/>
                  <a:pt x="990600" y="361950"/>
                </a:cubicBezTo>
                <a:lnTo>
                  <a:pt x="1004887" y="357188"/>
                </a:lnTo>
                <a:cubicBezTo>
                  <a:pt x="1026274" y="335801"/>
                  <a:pt x="1012786" y="345030"/>
                  <a:pt x="1047750" y="333375"/>
                </a:cubicBezTo>
                <a:lnTo>
                  <a:pt x="1062037" y="328613"/>
                </a:lnTo>
                <a:lnTo>
                  <a:pt x="1076325" y="323850"/>
                </a:lnTo>
                <a:cubicBezTo>
                  <a:pt x="1073150" y="319088"/>
                  <a:pt x="1065558" y="315150"/>
                  <a:pt x="1066800" y="309563"/>
                </a:cubicBezTo>
                <a:cubicBezTo>
                  <a:pt x="1071631" y="287822"/>
                  <a:pt x="1085022" y="281540"/>
                  <a:pt x="1100137" y="271463"/>
                </a:cubicBezTo>
                <a:cubicBezTo>
                  <a:pt x="1103312" y="266700"/>
                  <a:pt x="1107102" y="262295"/>
                  <a:pt x="1109662" y="257175"/>
                </a:cubicBezTo>
                <a:cubicBezTo>
                  <a:pt x="1111907" y="252685"/>
                  <a:pt x="1112180" y="247378"/>
                  <a:pt x="1114425" y="242888"/>
                </a:cubicBezTo>
                <a:cubicBezTo>
                  <a:pt x="1122204" y="227330"/>
                  <a:pt x="1135378" y="215266"/>
                  <a:pt x="1152525" y="209550"/>
                </a:cubicBezTo>
                <a:lnTo>
                  <a:pt x="1181100" y="200025"/>
                </a:lnTo>
                <a:cubicBezTo>
                  <a:pt x="1182710" y="200226"/>
                  <a:pt x="1223323" y="202774"/>
                  <a:pt x="1233487" y="209550"/>
                </a:cubicBezTo>
                <a:cubicBezTo>
                  <a:pt x="1251254" y="221395"/>
                  <a:pt x="1244521" y="223749"/>
                  <a:pt x="1257300" y="238125"/>
                </a:cubicBezTo>
                <a:cubicBezTo>
                  <a:pt x="1261150" y="242456"/>
                  <a:pt x="1286893" y="271249"/>
                  <a:pt x="1300162" y="276225"/>
                </a:cubicBezTo>
                <a:cubicBezTo>
                  <a:pt x="1307741" y="279067"/>
                  <a:pt x="1316037" y="279400"/>
                  <a:pt x="1323975" y="280988"/>
                </a:cubicBezTo>
                <a:cubicBezTo>
                  <a:pt x="1346615" y="296082"/>
                  <a:pt x="1332834" y="288704"/>
                  <a:pt x="1366837" y="300038"/>
                </a:cubicBezTo>
                <a:lnTo>
                  <a:pt x="1381125" y="304800"/>
                </a:lnTo>
                <a:cubicBezTo>
                  <a:pt x="1383720" y="312586"/>
                  <a:pt x="1387636" y="328515"/>
                  <a:pt x="1395412" y="333375"/>
                </a:cubicBezTo>
                <a:cubicBezTo>
                  <a:pt x="1409680" y="342292"/>
                  <a:pt x="1436654" y="344771"/>
                  <a:pt x="1452562" y="347663"/>
                </a:cubicBezTo>
                <a:cubicBezTo>
                  <a:pt x="1525781" y="360975"/>
                  <a:pt x="1420748" y="343153"/>
                  <a:pt x="1504950" y="357188"/>
                </a:cubicBezTo>
                <a:cubicBezTo>
                  <a:pt x="1513446" y="356126"/>
                  <a:pt x="1548180" y="357552"/>
                  <a:pt x="1557337" y="342900"/>
                </a:cubicBezTo>
                <a:cubicBezTo>
                  <a:pt x="1562658" y="334386"/>
                  <a:pt x="1561293" y="322679"/>
                  <a:pt x="1566862" y="314325"/>
                </a:cubicBezTo>
                <a:lnTo>
                  <a:pt x="1585912" y="285750"/>
                </a:lnTo>
                <a:cubicBezTo>
                  <a:pt x="1596345" y="270100"/>
                  <a:pt x="1601312" y="272918"/>
                  <a:pt x="1614487" y="261938"/>
                </a:cubicBezTo>
                <a:cubicBezTo>
                  <a:pt x="1651156" y="231380"/>
                  <a:pt x="1607591" y="261773"/>
                  <a:pt x="1643062" y="238125"/>
                </a:cubicBezTo>
                <a:cubicBezTo>
                  <a:pt x="1653454" y="206953"/>
                  <a:pt x="1639021" y="237548"/>
                  <a:pt x="1662112" y="219075"/>
                </a:cubicBezTo>
                <a:cubicBezTo>
                  <a:pt x="1666581" y="215499"/>
                  <a:pt x="1668462" y="209550"/>
                  <a:pt x="1671637" y="204788"/>
                </a:cubicBezTo>
                <a:cubicBezTo>
                  <a:pt x="1682180" y="205541"/>
                  <a:pt x="1730949" y="203487"/>
                  <a:pt x="1752600" y="214313"/>
                </a:cubicBezTo>
                <a:cubicBezTo>
                  <a:pt x="1757719" y="216873"/>
                  <a:pt x="1762125" y="220663"/>
                  <a:pt x="1766887" y="223838"/>
                </a:cubicBezTo>
                <a:cubicBezTo>
                  <a:pt x="1768475" y="228600"/>
                  <a:pt x="1768514" y="234205"/>
                  <a:pt x="1771650" y="238125"/>
                </a:cubicBezTo>
                <a:cubicBezTo>
                  <a:pt x="1787303" y="257691"/>
                  <a:pt x="1813436" y="244900"/>
                  <a:pt x="1833562" y="242888"/>
                </a:cubicBezTo>
                <a:lnTo>
                  <a:pt x="1862137" y="233363"/>
                </a:lnTo>
                <a:lnTo>
                  <a:pt x="1876425" y="228600"/>
                </a:lnTo>
                <a:cubicBezTo>
                  <a:pt x="1888392" y="192697"/>
                  <a:pt x="1872251" y="236946"/>
                  <a:pt x="1890712" y="200025"/>
                </a:cubicBezTo>
                <a:cubicBezTo>
                  <a:pt x="1910431" y="160589"/>
                  <a:pt x="1877702" y="212399"/>
                  <a:pt x="1905000" y="171450"/>
                </a:cubicBezTo>
                <a:cubicBezTo>
                  <a:pt x="1906587" y="166688"/>
                  <a:pt x="1907517" y="161653"/>
                  <a:pt x="1909762" y="157163"/>
                </a:cubicBezTo>
                <a:cubicBezTo>
                  <a:pt x="1915535" y="145617"/>
                  <a:pt x="1921451" y="138546"/>
                  <a:pt x="1933575" y="133350"/>
                </a:cubicBezTo>
                <a:cubicBezTo>
                  <a:pt x="1939591" y="130772"/>
                  <a:pt x="1946356" y="130469"/>
                  <a:pt x="1952625" y="128588"/>
                </a:cubicBezTo>
                <a:cubicBezTo>
                  <a:pt x="1962242" y="125703"/>
                  <a:pt x="1981200" y="119063"/>
                  <a:pt x="1981200" y="119063"/>
                </a:cubicBezTo>
                <a:cubicBezTo>
                  <a:pt x="1984375" y="114300"/>
                  <a:pt x="1987061" y="109172"/>
                  <a:pt x="1990725" y="104775"/>
                </a:cubicBezTo>
                <a:cubicBezTo>
                  <a:pt x="1995037" y="99601"/>
                  <a:pt x="2001097" y="95968"/>
                  <a:pt x="2005012" y="90488"/>
                </a:cubicBezTo>
                <a:cubicBezTo>
                  <a:pt x="2026984" y="59727"/>
                  <a:pt x="2000658" y="80690"/>
                  <a:pt x="2028825" y="61913"/>
                </a:cubicBezTo>
                <a:cubicBezTo>
                  <a:pt x="2036525" y="38809"/>
                  <a:pt x="2028116" y="52813"/>
                  <a:pt x="2052637" y="38100"/>
                </a:cubicBezTo>
                <a:cubicBezTo>
                  <a:pt x="2062453" y="32210"/>
                  <a:pt x="2071687" y="25400"/>
                  <a:pt x="2081212" y="19050"/>
                </a:cubicBezTo>
                <a:cubicBezTo>
                  <a:pt x="2092183" y="11736"/>
                  <a:pt x="2096642" y="6954"/>
                  <a:pt x="2109787" y="4763"/>
                </a:cubicBezTo>
                <a:cubicBezTo>
                  <a:pt x="2123967" y="2400"/>
                  <a:pt x="2138362" y="1588"/>
                  <a:pt x="2152650" y="0"/>
                </a:cubicBezTo>
                <a:cubicBezTo>
                  <a:pt x="2160587" y="1588"/>
                  <a:pt x="2169434" y="747"/>
                  <a:pt x="2176462" y="4763"/>
                </a:cubicBezTo>
                <a:cubicBezTo>
                  <a:pt x="2186016" y="10222"/>
                  <a:pt x="2186594" y="25027"/>
                  <a:pt x="2190750" y="33338"/>
                </a:cubicBezTo>
                <a:cubicBezTo>
                  <a:pt x="2193310" y="38457"/>
                  <a:pt x="2197100" y="42863"/>
                  <a:pt x="2200275" y="47625"/>
                </a:cubicBezTo>
                <a:cubicBezTo>
                  <a:pt x="2197021" y="83421"/>
                  <a:pt x="2198980" y="91629"/>
                  <a:pt x="2190750" y="119063"/>
                </a:cubicBezTo>
                <a:cubicBezTo>
                  <a:pt x="2187865" y="128680"/>
                  <a:pt x="2181225" y="147638"/>
                  <a:pt x="2181225" y="147638"/>
                </a:cubicBezTo>
                <a:cubicBezTo>
                  <a:pt x="2182812" y="152400"/>
                  <a:pt x="2182851" y="158005"/>
                  <a:pt x="2185987" y="161925"/>
                </a:cubicBezTo>
                <a:cubicBezTo>
                  <a:pt x="2195085" y="173297"/>
                  <a:pt x="2203060" y="170462"/>
                  <a:pt x="2214562" y="176213"/>
                </a:cubicBezTo>
                <a:cubicBezTo>
                  <a:pt x="2256829" y="197347"/>
                  <a:pt x="2182824" y="181903"/>
                  <a:pt x="2286000" y="190500"/>
                </a:cubicBezTo>
                <a:cubicBezTo>
                  <a:pt x="2327850" y="218400"/>
                  <a:pt x="2303184" y="208411"/>
                  <a:pt x="2362200" y="214313"/>
                </a:cubicBezTo>
                <a:cubicBezTo>
                  <a:pt x="2398112" y="226283"/>
                  <a:pt x="2355237" y="208743"/>
                  <a:pt x="2386012" y="233363"/>
                </a:cubicBezTo>
                <a:cubicBezTo>
                  <a:pt x="2389932" y="236499"/>
                  <a:pt x="2395537" y="236538"/>
                  <a:pt x="2400300" y="238125"/>
                </a:cubicBezTo>
                <a:cubicBezTo>
                  <a:pt x="2403475" y="242888"/>
                  <a:pt x="2408884" y="246767"/>
                  <a:pt x="2409825" y="252413"/>
                </a:cubicBezTo>
                <a:cubicBezTo>
                  <a:pt x="2422163" y="326445"/>
                  <a:pt x="2390423" y="331904"/>
                  <a:pt x="2428875" y="319088"/>
                </a:cubicBezTo>
                <a:cubicBezTo>
                  <a:pt x="2469818" y="291792"/>
                  <a:pt x="2418016" y="324518"/>
                  <a:pt x="2457450" y="304800"/>
                </a:cubicBezTo>
                <a:cubicBezTo>
                  <a:pt x="2476184" y="295433"/>
                  <a:pt x="2466070" y="294504"/>
                  <a:pt x="2486025" y="290513"/>
                </a:cubicBezTo>
                <a:cubicBezTo>
                  <a:pt x="2497032" y="288312"/>
                  <a:pt x="2508290" y="287595"/>
                  <a:pt x="2519362" y="285750"/>
                </a:cubicBezTo>
                <a:cubicBezTo>
                  <a:pt x="2527347" y="284419"/>
                  <a:pt x="2535365" y="283118"/>
                  <a:pt x="2543175" y="280988"/>
                </a:cubicBezTo>
                <a:cubicBezTo>
                  <a:pt x="2561840" y="275898"/>
                  <a:pt x="2574540" y="271230"/>
                  <a:pt x="2590800" y="261938"/>
                </a:cubicBezTo>
                <a:cubicBezTo>
                  <a:pt x="2595770" y="259098"/>
                  <a:pt x="2599857" y="254738"/>
                  <a:pt x="2605087" y="252413"/>
                </a:cubicBezTo>
                <a:cubicBezTo>
                  <a:pt x="2614262" y="248335"/>
                  <a:pt x="2624137" y="246063"/>
                  <a:pt x="2633662" y="242888"/>
                </a:cubicBezTo>
                <a:lnTo>
                  <a:pt x="2647950" y="238125"/>
                </a:lnTo>
                <a:lnTo>
                  <a:pt x="2662237" y="233363"/>
                </a:lnTo>
                <a:lnTo>
                  <a:pt x="2676525" y="228600"/>
                </a:lnTo>
                <a:cubicBezTo>
                  <a:pt x="2703822" y="187656"/>
                  <a:pt x="2667475" y="235840"/>
                  <a:pt x="2700337" y="209550"/>
                </a:cubicBezTo>
                <a:cubicBezTo>
                  <a:pt x="2704806" y="205974"/>
                  <a:pt x="2705815" y="199310"/>
                  <a:pt x="2709862" y="195263"/>
                </a:cubicBezTo>
                <a:cubicBezTo>
                  <a:pt x="2713910" y="191216"/>
                  <a:pt x="2719387" y="188913"/>
                  <a:pt x="2724150" y="185738"/>
                </a:cubicBezTo>
                <a:cubicBezTo>
                  <a:pt x="2727325" y="180975"/>
                  <a:pt x="2729628" y="175497"/>
                  <a:pt x="2733675" y="171450"/>
                </a:cubicBezTo>
                <a:cubicBezTo>
                  <a:pt x="2739288" y="165837"/>
                  <a:pt x="2747644" y="163261"/>
                  <a:pt x="2752725" y="157163"/>
                </a:cubicBezTo>
                <a:cubicBezTo>
                  <a:pt x="2755939" y="153306"/>
                  <a:pt x="2753937" y="146425"/>
                  <a:pt x="2757487" y="142875"/>
                </a:cubicBezTo>
                <a:cubicBezTo>
                  <a:pt x="2773863" y="126498"/>
                  <a:pt x="2782383" y="125051"/>
                  <a:pt x="2800350" y="119063"/>
                </a:cubicBezTo>
                <a:lnTo>
                  <a:pt x="2828925" y="123825"/>
                </a:lnTo>
                <a:cubicBezTo>
                  <a:pt x="2841864" y="126178"/>
                  <a:pt x="2854854" y="128134"/>
                  <a:pt x="2867025" y="133350"/>
                </a:cubicBezTo>
                <a:cubicBezTo>
                  <a:pt x="2925447" y="158387"/>
                  <a:pt x="2852553" y="128495"/>
                  <a:pt x="2900362" y="152400"/>
                </a:cubicBezTo>
                <a:cubicBezTo>
                  <a:pt x="2904852" y="154645"/>
                  <a:pt x="2909887" y="155575"/>
                  <a:pt x="2914650" y="157163"/>
                </a:cubicBezTo>
                <a:cubicBezTo>
                  <a:pt x="2921000" y="166688"/>
                  <a:pt x="2931818" y="174446"/>
                  <a:pt x="2933700" y="185738"/>
                </a:cubicBezTo>
                <a:cubicBezTo>
                  <a:pt x="2940307" y="225385"/>
                  <a:pt x="2937096" y="204754"/>
                  <a:pt x="2943225" y="247650"/>
                </a:cubicBezTo>
                <a:cubicBezTo>
                  <a:pt x="2941637" y="257175"/>
                  <a:pt x="2944000" y="268314"/>
                  <a:pt x="2938462" y="276225"/>
                </a:cubicBezTo>
                <a:cubicBezTo>
                  <a:pt x="2931897" y="285603"/>
                  <a:pt x="2917981" y="287180"/>
                  <a:pt x="2909887" y="295275"/>
                </a:cubicBezTo>
                <a:cubicBezTo>
                  <a:pt x="2905125" y="300038"/>
                  <a:pt x="2899912" y="304389"/>
                  <a:pt x="2895600" y="309563"/>
                </a:cubicBezTo>
                <a:cubicBezTo>
                  <a:pt x="2883021" y="324659"/>
                  <a:pt x="2883473" y="331656"/>
                  <a:pt x="2876550" y="352425"/>
                </a:cubicBezTo>
                <a:cubicBezTo>
                  <a:pt x="2876549" y="352429"/>
                  <a:pt x="2867026" y="380995"/>
                  <a:pt x="2867025" y="381000"/>
                </a:cubicBezTo>
                <a:lnTo>
                  <a:pt x="2862262" y="409575"/>
                </a:lnTo>
                <a:cubicBezTo>
                  <a:pt x="2864737" y="441747"/>
                  <a:pt x="2858740" y="465604"/>
                  <a:pt x="2876550" y="490538"/>
                </a:cubicBezTo>
                <a:cubicBezTo>
                  <a:pt x="2880465" y="496018"/>
                  <a:pt x="2886075" y="500063"/>
                  <a:pt x="2890837" y="504825"/>
                </a:cubicBezTo>
                <a:cubicBezTo>
                  <a:pt x="2889250" y="522288"/>
                  <a:pt x="2888392" y="539832"/>
                  <a:pt x="2886075" y="557213"/>
                </a:cubicBezTo>
                <a:cubicBezTo>
                  <a:pt x="2884747" y="567175"/>
                  <a:pt x="2879814" y="580758"/>
                  <a:pt x="2876550" y="590550"/>
                </a:cubicBezTo>
                <a:cubicBezTo>
                  <a:pt x="2878137" y="601663"/>
                  <a:pt x="2879111" y="612881"/>
                  <a:pt x="2881312" y="623888"/>
                </a:cubicBezTo>
                <a:cubicBezTo>
                  <a:pt x="2882297" y="628811"/>
                  <a:pt x="2882939" y="634255"/>
                  <a:pt x="2886075" y="638175"/>
                </a:cubicBezTo>
                <a:cubicBezTo>
                  <a:pt x="2889651" y="642644"/>
                  <a:pt x="2895600" y="644525"/>
                  <a:pt x="2900362" y="647700"/>
                </a:cubicBezTo>
                <a:lnTo>
                  <a:pt x="2914650" y="690563"/>
                </a:lnTo>
                <a:lnTo>
                  <a:pt x="2919412" y="704850"/>
                </a:lnTo>
                <a:cubicBezTo>
                  <a:pt x="2917825" y="715963"/>
                  <a:pt x="2916851" y="727181"/>
                  <a:pt x="2914650" y="738188"/>
                </a:cubicBezTo>
                <a:cubicBezTo>
                  <a:pt x="2913665" y="743111"/>
                  <a:pt x="2913437" y="748925"/>
                  <a:pt x="2909887" y="752475"/>
                </a:cubicBezTo>
                <a:cubicBezTo>
                  <a:pt x="2906337" y="756025"/>
                  <a:pt x="2900362" y="755650"/>
                  <a:pt x="2895600" y="757238"/>
                </a:cubicBezTo>
                <a:cubicBezTo>
                  <a:pt x="2889250" y="766763"/>
                  <a:pt x="2872930" y="774953"/>
                  <a:pt x="2876550" y="785813"/>
                </a:cubicBezTo>
                <a:cubicBezTo>
                  <a:pt x="2888517" y="821716"/>
                  <a:pt x="2872376" y="777467"/>
                  <a:pt x="2890837" y="814388"/>
                </a:cubicBezTo>
                <a:cubicBezTo>
                  <a:pt x="2896588" y="825890"/>
                  <a:pt x="2893753" y="833865"/>
                  <a:pt x="2905125" y="842963"/>
                </a:cubicBezTo>
                <a:cubicBezTo>
                  <a:pt x="2909045" y="846099"/>
                  <a:pt x="2914650" y="846138"/>
                  <a:pt x="2919412" y="847725"/>
                </a:cubicBezTo>
                <a:cubicBezTo>
                  <a:pt x="2936785" y="899841"/>
                  <a:pt x="2909077" y="820899"/>
                  <a:pt x="2933700" y="876300"/>
                </a:cubicBezTo>
                <a:cubicBezTo>
                  <a:pt x="2933706" y="876314"/>
                  <a:pt x="2945604" y="912012"/>
                  <a:pt x="2947987" y="919163"/>
                </a:cubicBezTo>
                <a:cubicBezTo>
                  <a:pt x="2950057" y="925373"/>
                  <a:pt x="2950869" y="931944"/>
                  <a:pt x="2952750" y="938213"/>
                </a:cubicBezTo>
                <a:cubicBezTo>
                  <a:pt x="2955635" y="947830"/>
                  <a:pt x="2962275" y="966788"/>
                  <a:pt x="2962275" y="966788"/>
                </a:cubicBezTo>
                <a:cubicBezTo>
                  <a:pt x="2959100" y="971550"/>
                  <a:pt x="2957219" y="977499"/>
                  <a:pt x="2952750" y="981075"/>
                </a:cubicBezTo>
                <a:cubicBezTo>
                  <a:pt x="2948830" y="984211"/>
                  <a:pt x="2942952" y="983593"/>
                  <a:pt x="2938462" y="985838"/>
                </a:cubicBezTo>
                <a:cubicBezTo>
                  <a:pt x="2901540" y="1004299"/>
                  <a:pt x="2945794" y="988158"/>
                  <a:pt x="2909887" y="1000125"/>
                </a:cubicBezTo>
                <a:cubicBezTo>
                  <a:pt x="2905125" y="1004888"/>
                  <a:pt x="2900774" y="1010101"/>
                  <a:pt x="2895600" y="1014413"/>
                </a:cubicBezTo>
                <a:cubicBezTo>
                  <a:pt x="2891203" y="1018077"/>
                  <a:pt x="2885360" y="1019891"/>
                  <a:pt x="2881312" y="1023938"/>
                </a:cubicBezTo>
                <a:cubicBezTo>
                  <a:pt x="2877265" y="1027985"/>
                  <a:pt x="2874962" y="1033463"/>
                  <a:pt x="2871787" y="1038225"/>
                </a:cubicBezTo>
                <a:cubicBezTo>
                  <a:pt x="2873375" y="1052513"/>
                  <a:pt x="2874187" y="1066908"/>
                  <a:pt x="2876550" y="1081088"/>
                </a:cubicBezTo>
                <a:cubicBezTo>
                  <a:pt x="2879542" y="1099043"/>
                  <a:pt x="2882609" y="1093208"/>
                  <a:pt x="2890837" y="1109663"/>
                </a:cubicBezTo>
                <a:cubicBezTo>
                  <a:pt x="2893082" y="1114153"/>
                  <a:pt x="2894012" y="1119188"/>
                  <a:pt x="2895600" y="1123950"/>
                </a:cubicBezTo>
                <a:cubicBezTo>
                  <a:pt x="2897187" y="1136650"/>
                  <a:pt x="2895988" y="1150022"/>
                  <a:pt x="2900362" y="1162050"/>
                </a:cubicBezTo>
                <a:cubicBezTo>
                  <a:pt x="2902664" y="1168380"/>
                  <a:pt x="2909046" y="1172602"/>
                  <a:pt x="2914650" y="1176338"/>
                </a:cubicBezTo>
                <a:cubicBezTo>
                  <a:pt x="2918747" y="1179069"/>
                  <a:pt x="2945450" y="1185229"/>
                  <a:pt x="2947987" y="1185863"/>
                </a:cubicBezTo>
                <a:cubicBezTo>
                  <a:pt x="2959100" y="1184275"/>
                  <a:pt x="2970848" y="1185130"/>
                  <a:pt x="2981325" y="1181100"/>
                </a:cubicBezTo>
                <a:cubicBezTo>
                  <a:pt x="2992010" y="1176990"/>
                  <a:pt x="3009900" y="1162050"/>
                  <a:pt x="3009900" y="1162050"/>
                </a:cubicBezTo>
                <a:cubicBezTo>
                  <a:pt x="3014662" y="1163638"/>
                  <a:pt x="3020267" y="1163677"/>
                  <a:pt x="3024187" y="1166813"/>
                </a:cubicBezTo>
                <a:cubicBezTo>
                  <a:pt x="3032580" y="1173528"/>
                  <a:pt x="3035337" y="1185976"/>
                  <a:pt x="3038475" y="1195388"/>
                </a:cubicBezTo>
                <a:cubicBezTo>
                  <a:pt x="3036887" y="1247775"/>
                  <a:pt x="3040922" y="1300637"/>
                  <a:pt x="3033712" y="1352550"/>
                </a:cubicBezTo>
                <a:cubicBezTo>
                  <a:pt x="3032620" y="1360412"/>
                  <a:pt x="3021121" y="1362224"/>
                  <a:pt x="3014662" y="1366838"/>
                </a:cubicBezTo>
                <a:cubicBezTo>
                  <a:pt x="3010005" y="1370165"/>
                  <a:pt x="3005494" y="1373803"/>
                  <a:pt x="3000375" y="1376363"/>
                </a:cubicBezTo>
                <a:cubicBezTo>
                  <a:pt x="2993547" y="1379777"/>
                  <a:pt x="2973134" y="1384364"/>
                  <a:pt x="2967037" y="1385888"/>
                </a:cubicBezTo>
                <a:cubicBezTo>
                  <a:pt x="2962275" y="1389063"/>
                  <a:pt x="2957869" y="1392853"/>
                  <a:pt x="2952750" y="1395413"/>
                </a:cubicBezTo>
                <a:cubicBezTo>
                  <a:pt x="2926838" y="1408369"/>
                  <a:pt x="2854960" y="1404773"/>
                  <a:pt x="2852737" y="1404938"/>
                </a:cubicBezTo>
                <a:cubicBezTo>
                  <a:pt x="2838401" y="1406000"/>
                  <a:pt x="2824162" y="1408113"/>
                  <a:pt x="2809875" y="1409700"/>
                </a:cubicBezTo>
                <a:cubicBezTo>
                  <a:pt x="2713231" y="1433861"/>
                  <a:pt x="2784861" y="1418881"/>
                  <a:pt x="2590800" y="1423988"/>
                </a:cubicBezTo>
                <a:cubicBezTo>
                  <a:pt x="2547526" y="1430169"/>
                  <a:pt x="2568108" y="1425201"/>
                  <a:pt x="2528887" y="1438275"/>
                </a:cubicBezTo>
                <a:cubicBezTo>
                  <a:pt x="2524125" y="1439863"/>
                  <a:pt x="2518777" y="1440253"/>
                  <a:pt x="2514600" y="1443038"/>
                </a:cubicBezTo>
                <a:lnTo>
                  <a:pt x="2471737" y="1471613"/>
                </a:lnTo>
                <a:cubicBezTo>
                  <a:pt x="2466133" y="1475349"/>
                  <a:pt x="2462564" y="1481517"/>
                  <a:pt x="2457450" y="1485900"/>
                </a:cubicBezTo>
                <a:cubicBezTo>
                  <a:pt x="2452335" y="1490284"/>
                  <a:pt x="2431653" y="1505404"/>
                  <a:pt x="2424112" y="1509713"/>
                </a:cubicBezTo>
                <a:cubicBezTo>
                  <a:pt x="2417948" y="1513235"/>
                  <a:pt x="2411412" y="1516063"/>
                  <a:pt x="2405062" y="1519238"/>
                </a:cubicBezTo>
                <a:cubicBezTo>
                  <a:pt x="2383761" y="1551189"/>
                  <a:pt x="2408853" y="1519886"/>
                  <a:pt x="2381250" y="1538288"/>
                </a:cubicBezTo>
                <a:cubicBezTo>
                  <a:pt x="2375646" y="1542024"/>
                  <a:pt x="2372278" y="1548440"/>
                  <a:pt x="2366962" y="1552575"/>
                </a:cubicBezTo>
                <a:cubicBezTo>
                  <a:pt x="2357926" y="1559603"/>
                  <a:pt x="2347912" y="1565275"/>
                  <a:pt x="2338387" y="1571625"/>
                </a:cubicBezTo>
                <a:lnTo>
                  <a:pt x="2324100" y="1581150"/>
                </a:lnTo>
                <a:cubicBezTo>
                  <a:pt x="2312128" y="1617062"/>
                  <a:pt x="2329669" y="1574190"/>
                  <a:pt x="2305050" y="1604963"/>
                </a:cubicBezTo>
                <a:cubicBezTo>
                  <a:pt x="2286577" y="1628054"/>
                  <a:pt x="2317172" y="1613621"/>
                  <a:pt x="2286000" y="1624013"/>
                </a:cubicBezTo>
                <a:cubicBezTo>
                  <a:pt x="2284412" y="1628775"/>
                  <a:pt x="2284787" y="1634750"/>
                  <a:pt x="2281237" y="1638300"/>
                </a:cubicBezTo>
                <a:cubicBezTo>
                  <a:pt x="2277687" y="1641850"/>
                  <a:pt x="2271957" y="1642705"/>
                  <a:pt x="2266950" y="1643063"/>
                </a:cubicBezTo>
                <a:cubicBezTo>
                  <a:pt x="2227332" y="1645893"/>
                  <a:pt x="2187559" y="1645890"/>
                  <a:pt x="2147887" y="1647825"/>
                </a:cubicBezTo>
                <a:cubicBezTo>
                  <a:pt x="2122468" y="1649065"/>
                  <a:pt x="2097087" y="1651000"/>
                  <a:pt x="2071687" y="1652588"/>
                </a:cubicBezTo>
                <a:cubicBezTo>
                  <a:pt x="1997763" y="1648239"/>
                  <a:pt x="1921492" y="1643063"/>
                  <a:pt x="1847850" y="1643063"/>
                </a:cubicBezTo>
                <a:cubicBezTo>
                  <a:pt x="1800199" y="1643063"/>
                  <a:pt x="1752600" y="1646238"/>
                  <a:pt x="1704975" y="1647825"/>
                </a:cubicBezTo>
                <a:cubicBezTo>
                  <a:pt x="1692275" y="1649413"/>
                  <a:pt x="1679223" y="1649220"/>
                  <a:pt x="1666875" y="1652588"/>
                </a:cubicBezTo>
                <a:cubicBezTo>
                  <a:pt x="1661353" y="1654094"/>
                  <a:pt x="1657707" y="1659553"/>
                  <a:pt x="1652587" y="1662113"/>
                </a:cubicBezTo>
                <a:cubicBezTo>
                  <a:pt x="1648097" y="1664358"/>
                  <a:pt x="1643143" y="1665554"/>
                  <a:pt x="1638300" y="1666875"/>
                </a:cubicBezTo>
                <a:cubicBezTo>
                  <a:pt x="1625670" y="1670319"/>
                  <a:pt x="1612900" y="1673225"/>
                  <a:pt x="1600200" y="1676400"/>
                </a:cubicBezTo>
                <a:cubicBezTo>
                  <a:pt x="1595330" y="1677618"/>
                  <a:pt x="1590402" y="1678918"/>
                  <a:pt x="1585912" y="1681163"/>
                </a:cubicBezTo>
                <a:cubicBezTo>
                  <a:pt x="1569978" y="1689130"/>
                  <a:pt x="1574836" y="1692687"/>
                  <a:pt x="1557337" y="1695450"/>
                </a:cubicBezTo>
                <a:cubicBezTo>
                  <a:pt x="1532053" y="1699442"/>
                  <a:pt x="1481137" y="1704975"/>
                  <a:pt x="1481137" y="1704975"/>
                </a:cubicBezTo>
                <a:cubicBezTo>
                  <a:pt x="1474787" y="1706563"/>
                  <a:pt x="1468543" y="1708662"/>
                  <a:pt x="1462087" y="1709738"/>
                </a:cubicBezTo>
                <a:cubicBezTo>
                  <a:pt x="1422256" y="1716377"/>
                  <a:pt x="1383759" y="1716867"/>
                  <a:pt x="1343025" y="1719263"/>
                </a:cubicBezTo>
                <a:lnTo>
                  <a:pt x="1162050" y="1714500"/>
                </a:lnTo>
                <a:cubicBezTo>
                  <a:pt x="1149263" y="1713944"/>
                  <a:pt x="1136730" y="1710429"/>
                  <a:pt x="1123950" y="1709738"/>
                </a:cubicBezTo>
                <a:cubicBezTo>
                  <a:pt x="1077952" y="1707252"/>
                  <a:pt x="1031875" y="1706563"/>
                  <a:pt x="985837" y="1704975"/>
                </a:cubicBezTo>
                <a:cubicBezTo>
                  <a:pt x="926283" y="1690088"/>
                  <a:pt x="1000326" y="1709115"/>
                  <a:pt x="952500" y="1695450"/>
                </a:cubicBezTo>
                <a:cubicBezTo>
                  <a:pt x="946206" y="1693652"/>
                  <a:pt x="939744" y="1692486"/>
                  <a:pt x="933450" y="1690688"/>
                </a:cubicBezTo>
                <a:cubicBezTo>
                  <a:pt x="918860" y="1686520"/>
                  <a:pt x="912190" y="1681823"/>
                  <a:pt x="895350" y="1681163"/>
                </a:cubicBezTo>
                <a:cubicBezTo>
                  <a:pt x="822364" y="1678301"/>
                  <a:pt x="749300" y="1677988"/>
                  <a:pt x="676275" y="1676400"/>
                </a:cubicBezTo>
                <a:cubicBezTo>
                  <a:pt x="643995" y="1665642"/>
                  <a:pt x="683375" y="1677820"/>
                  <a:pt x="628650" y="1666875"/>
                </a:cubicBezTo>
                <a:cubicBezTo>
                  <a:pt x="623727" y="1665890"/>
                  <a:pt x="619285" y="1663098"/>
                  <a:pt x="614362" y="1662113"/>
                </a:cubicBezTo>
                <a:cubicBezTo>
                  <a:pt x="603355" y="1659912"/>
                  <a:pt x="592152" y="1658834"/>
                  <a:pt x="581025" y="1657350"/>
                </a:cubicBezTo>
                <a:cubicBezTo>
                  <a:pt x="548339" y="1652992"/>
                  <a:pt x="533543" y="1651545"/>
                  <a:pt x="500062" y="1647825"/>
                </a:cubicBezTo>
                <a:cubicBezTo>
                  <a:pt x="495300" y="1644650"/>
                  <a:pt x="489822" y="1642347"/>
                  <a:pt x="485775" y="1638300"/>
                </a:cubicBezTo>
                <a:cubicBezTo>
                  <a:pt x="481728" y="1634253"/>
                  <a:pt x="480558" y="1627782"/>
                  <a:pt x="476250" y="1624013"/>
                </a:cubicBezTo>
                <a:cubicBezTo>
                  <a:pt x="467635" y="1616475"/>
                  <a:pt x="457200" y="1611313"/>
                  <a:pt x="447675" y="1604963"/>
                </a:cubicBezTo>
                <a:cubicBezTo>
                  <a:pt x="429211" y="1592654"/>
                  <a:pt x="438816" y="1597248"/>
                  <a:pt x="419100" y="1590675"/>
                </a:cubicBezTo>
                <a:cubicBezTo>
                  <a:pt x="415925" y="1585913"/>
                  <a:pt x="414044" y="1579964"/>
                  <a:pt x="409575" y="1576388"/>
                </a:cubicBezTo>
                <a:cubicBezTo>
                  <a:pt x="405655" y="1573252"/>
                  <a:pt x="399777" y="1573870"/>
                  <a:pt x="395287" y="1571625"/>
                </a:cubicBezTo>
                <a:cubicBezTo>
                  <a:pt x="358365" y="1553164"/>
                  <a:pt x="402619" y="1569305"/>
                  <a:pt x="366712" y="1557338"/>
                </a:cubicBezTo>
                <a:cubicBezTo>
                  <a:pt x="315653" y="1523298"/>
                  <a:pt x="393149" y="1576312"/>
                  <a:pt x="338137" y="1533525"/>
                </a:cubicBezTo>
                <a:cubicBezTo>
                  <a:pt x="329101" y="1526497"/>
                  <a:pt x="319087" y="1520825"/>
                  <a:pt x="309562" y="1514475"/>
                </a:cubicBezTo>
                <a:cubicBezTo>
                  <a:pt x="304800" y="1511300"/>
                  <a:pt x="300705" y="1506760"/>
                  <a:pt x="295275" y="1504950"/>
                </a:cubicBezTo>
                <a:lnTo>
                  <a:pt x="280987" y="1500188"/>
                </a:lnTo>
                <a:cubicBezTo>
                  <a:pt x="276225" y="1497013"/>
                  <a:pt x="271930" y="1492988"/>
                  <a:pt x="266700" y="1490663"/>
                </a:cubicBezTo>
                <a:cubicBezTo>
                  <a:pt x="244402" y="1480753"/>
                  <a:pt x="236718" y="1481354"/>
                  <a:pt x="214312" y="1476375"/>
                </a:cubicBezTo>
                <a:cubicBezTo>
                  <a:pt x="173073" y="1467211"/>
                  <a:pt x="219871" y="1474348"/>
                  <a:pt x="152400" y="1466850"/>
                </a:cubicBezTo>
                <a:lnTo>
                  <a:pt x="123825" y="1457325"/>
                </a:lnTo>
                <a:lnTo>
                  <a:pt x="109537" y="1452563"/>
                </a:lnTo>
                <a:lnTo>
                  <a:pt x="80962" y="1433513"/>
                </a:lnTo>
                <a:cubicBezTo>
                  <a:pt x="76199" y="1430338"/>
                  <a:pt x="75484" y="1423273"/>
                  <a:pt x="71437" y="1419225"/>
                </a:cubicBezTo>
                <a:cubicBezTo>
                  <a:pt x="67390" y="1415178"/>
                  <a:pt x="61912" y="1412875"/>
                  <a:pt x="57150" y="1409700"/>
                </a:cubicBezTo>
                <a:cubicBezTo>
                  <a:pt x="52737" y="1396462"/>
                  <a:pt x="52709" y="1392203"/>
                  <a:pt x="42862" y="1381125"/>
                </a:cubicBezTo>
                <a:cubicBezTo>
                  <a:pt x="33913" y="1371057"/>
                  <a:pt x="14287" y="1352550"/>
                  <a:pt x="14287" y="1352550"/>
                </a:cubicBezTo>
                <a:lnTo>
                  <a:pt x="4762" y="1323975"/>
                </a:lnTo>
                <a:cubicBezTo>
                  <a:pt x="3175" y="1319213"/>
                  <a:pt x="0" y="1314708"/>
                  <a:pt x="0" y="1309688"/>
                </a:cubicBezTo>
                <a:lnTo>
                  <a:pt x="9525" y="1281113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4" name="Freeform 33">
            <a:extLst>
              <a:ext uri="{FF2B5EF4-FFF2-40B4-BE49-F238E27FC236}">
                <a16:creationId xmlns="" xmlns:a16="http://schemas.microsoft.com/office/drawing/2014/main" id="{896915EF-04B4-4B54-B8A4-C18318B1B355}"/>
              </a:ext>
            </a:extLst>
          </p:cNvPr>
          <p:cNvSpPr/>
          <p:nvPr userDrawn="1"/>
        </p:nvSpPr>
        <p:spPr bwMode="auto">
          <a:xfrm>
            <a:off x="7073499" y="4212726"/>
            <a:ext cx="1119188" cy="1704975"/>
          </a:xfrm>
          <a:custGeom>
            <a:avLst/>
            <a:gdLst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5312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295964 w 1118697"/>
              <a:gd name="connsiteY141" fmla="*/ 126206 h 1616869"/>
              <a:gd name="connsiteX142" fmla="*/ 300726 w 1118697"/>
              <a:gd name="connsiteY142" fmla="*/ 111919 h 1616869"/>
              <a:gd name="connsiteX143" fmla="*/ 324539 w 1118697"/>
              <a:gd name="connsiteY143" fmla="*/ 16669 h 1616869"/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3407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295964 w 1118697"/>
              <a:gd name="connsiteY141" fmla="*/ 126206 h 1616869"/>
              <a:gd name="connsiteX142" fmla="*/ 300726 w 1118697"/>
              <a:gd name="connsiteY142" fmla="*/ 111919 h 1616869"/>
              <a:gd name="connsiteX143" fmla="*/ 324539 w 1118697"/>
              <a:gd name="connsiteY143" fmla="*/ 16669 h 1616869"/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3407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295964 w 1118697"/>
              <a:gd name="connsiteY141" fmla="*/ 126206 h 1616869"/>
              <a:gd name="connsiteX142" fmla="*/ 324539 w 1118697"/>
              <a:gd name="connsiteY142" fmla="*/ 16669 h 1616869"/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3407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324539 w 1118697"/>
              <a:gd name="connsiteY141" fmla="*/ 16669 h 1616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118697" h="1616869">
                <a:moveTo>
                  <a:pt x="324539" y="16669"/>
                </a:moveTo>
                <a:cubicBezTo>
                  <a:pt x="392008" y="0"/>
                  <a:pt x="578529" y="11906"/>
                  <a:pt x="705539" y="11906"/>
                </a:cubicBezTo>
                <a:cubicBezTo>
                  <a:pt x="730304" y="11906"/>
                  <a:pt x="723636" y="16669"/>
                  <a:pt x="729351" y="35719"/>
                </a:cubicBezTo>
                <a:cubicBezTo>
                  <a:pt x="729371" y="35786"/>
                  <a:pt x="741247" y="71404"/>
                  <a:pt x="743639" y="78581"/>
                </a:cubicBezTo>
                <a:lnTo>
                  <a:pt x="748401" y="92869"/>
                </a:lnTo>
                <a:lnTo>
                  <a:pt x="753164" y="107156"/>
                </a:lnTo>
                <a:cubicBezTo>
                  <a:pt x="754751" y="118269"/>
                  <a:pt x="755918" y="129450"/>
                  <a:pt x="757926" y="140494"/>
                </a:cubicBezTo>
                <a:cubicBezTo>
                  <a:pt x="760804" y="156324"/>
                  <a:pt x="767246" y="173215"/>
                  <a:pt x="772214" y="188119"/>
                </a:cubicBezTo>
                <a:cubicBezTo>
                  <a:pt x="773801" y="192881"/>
                  <a:pt x="774192" y="198229"/>
                  <a:pt x="776976" y="202406"/>
                </a:cubicBezTo>
                <a:cubicBezTo>
                  <a:pt x="780151" y="207169"/>
                  <a:pt x="783941" y="211574"/>
                  <a:pt x="786501" y="216694"/>
                </a:cubicBezTo>
                <a:cubicBezTo>
                  <a:pt x="806220" y="256130"/>
                  <a:pt x="773491" y="204320"/>
                  <a:pt x="800789" y="245269"/>
                </a:cubicBezTo>
                <a:cubicBezTo>
                  <a:pt x="818153" y="297366"/>
                  <a:pt x="790460" y="218458"/>
                  <a:pt x="815076" y="273844"/>
                </a:cubicBezTo>
                <a:cubicBezTo>
                  <a:pt x="819154" y="283019"/>
                  <a:pt x="821426" y="292894"/>
                  <a:pt x="824601" y="302419"/>
                </a:cubicBezTo>
                <a:lnTo>
                  <a:pt x="829364" y="316706"/>
                </a:lnTo>
                <a:cubicBezTo>
                  <a:pt x="831924" y="324385"/>
                  <a:pt x="832370" y="332617"/>
                  <a:pt x="834126" y="340519"/>
                </a:cubicBezTo>
                <a:cubicBezTo>
                  <a:pt x="835546" y="346909"/>
                  <a:pt x="837008" y="353300"/>
                  <a:pt x="838889" y="359569"/>
                </a:cubicBezTo>
                <a:cubicBezTo>
                  <a:pt x="843217" y="373994"/>
                  <a:pt x="848414" y="388144"/>
                  <a:pt x="853176" y="402431"/>
                </a:cubicBezTo>
                <a:cubicBezTo>
                  <a:pt x="854986" y="407861"/>
                  <a:pt x="859526" y="411956"/>
                  <a:pt x="862701" y="416719"/>
                </a:cubicBezTo>
                <a:cubicBezTo>
                  <a:pt x="861975" y="434858"/>
                  <a:pt x="863394" y="523484"/>
                  <a:pt x="853176" y="564356"/>
                </a:cubicBezTo>
                <a:cubicBezTo>
                  <a:pt x="850741" y="574096"/>
                  <a:pt x="846826" y="583406"/>
                  <a:pt x="843651" y="592931"/>
                </a:cubicBezTo>
                <a:lnTo>
                  <a:pt x="834126" y="621506"/>
                </a:lnTo>
                <a:cubicBezTo>
                  <a:pt x="831881" y="628241"/>
                  <a:pt x="827238" y="633964"/>
                  <a:pt x="824601" y="640556"/>
                </a:cubicBezTo>
                <a:cubicBezTo>
                  <a:pt x="820872" y="649878"/>
                  <a:pt x="818251" y="659606"/>
                  <a:pt x="815076" y="669131"/>
                </a:cubicBezTo>
                <a:lnTo>
                  <a:pt x="810314" y="683419"/>
                </a:lnTo>
                <a:cubicBezTo>
                  <a:pt x="808727" y="688181"/>
                  <a:pt x="806768" y="692836"/>
                  <a:pt x="805551" y="697706"/>
                </a:cubicBezTo>
                <a:lnTo>
                  <a:pt x="800789" y="716756"/>
                </a:lnTo>
                <a:cubicBezTo>
                  <a:pt x="802376" y="737394"/>
                  <a:pt x="802984" y="758130"/>
                  <a:pt x="805551" y="778669"/>
                </a:cubicBezTo>
                <a:cubicBezTo>
                  <a:pt x="806174" y="783650"/>
                  <a:pt x="806229" y="790038"/>
                  <a:pt x="810314" y="792956"/>
                </a:cubicBezTo>
                <a:cubicBezTo>
                  <a:pt x="818484" y="798792"/>
                  <a:pt x="829364" y="799306"/>
                  <a:pt x="838889" y="802481"/>
                </a:cubicBezTo>
                <a:cubicBezTo>
                  <a:pt x="838902" y="802485"/>
                  <a:pt x="867451" y="812003"/>
                  <a:pt x="867464" y="812006"/>
                </a:cubicBezTo>
                <a:lnTo>
                  <a:pt x="891276" y="816769"/>
                </a:lnTo>
                <a:cubicBezTo>
                  <a:pt x="894511" y="821082"/>
                  <a:pt x="911608" y="843143"/>
                  <a:pt x="915089" y="850106"/>
                </a:cubicBezTo>
                <a:cubicBezTo>
                  <a:pt x="917334" y="854596"/>
                  <a:pt x="917413" y="860006"/>
                  <a:pt x="919851" y="864394"/>
                </a:cubicBezTo>
                <a:cubicBezTo>
                  <a:pt x="925410" y="874401"/>
                  <a:pt x="932551" y="883444"/>
                  <a:pt x="938901" y="892969"/>
                </a:cubicBezTo>
                <a:cubicBezTo>
                  <a:pt x="944470" y="901323"/>
                  <a:pt x="948426" y="921544"/>
                  <a:pt x="948426" y="921544"/>
                </a:cubicBezTo>
                <a:cubicBezTo>
                  <a:pt x="950014" y="934244"/>
                  <a:pt x="951379" y="946974"/>
                  <a:pt x="953189" y="959644"/>
                </a:cubicBezTo>
                <a:cubicBezTo>
                  <a:pt x="954555" y="969203"/>
                  <a:pt x="953633" y="979582"/>
                  <a:pt x="957951" y="988219"/>
                </a:cubicBezTo>
                <a:cubicBezTo>
                  <a:pt x="960511" y="993339"/>
                  <a:pt x="967842" y="994080"/>
                  <a:pt x="972239" y="997744"/>
                </a:cubicBezTo>
                <a:cubicBezTo>
                  <a:pt x="977413" y="1002056"/>
                  <a:pt x="981352" y="1007719"/>
                  <a:pt x="986526" y="1012031"/>
                </a:cubicBezTo>
                <a:cubicBezTo>
                  <a:pt x="990923" y="1015695"/>
                  <a:pt x="996417" y="1017892"/>
                  <a:pt x="1000814" y="1021556"/>
                </a:cubicBezTo>
                <a:cubicBezTo>
                  <a:pt x="1005988" y="1025868"/>
                  <a:pt x="1009927" y="1031532"/>
                  <a:pt x="1015101" y="1035844"/>
                </a:cubicBezTo>
                <a:cubicBezTo>
                  <a:pt x="1027410" y="1046102"/>
                  <a:pt x="1029358" y="1045359"/>
                  <a:pt x="1043676" y="1050131"/>
                </a:cubicBezTo>
                <a:cubicBezTo>
                  <a:pt x="1050706" y="1060676"/>
                  <a:pt x="1056486" y="1071370"/>
                  <a:pt x="1067489" y="1078706"/>
                </a:cubicBezTo>
                <a:cubicBezTo>
                  <a:pt x="1071666" y="1081491"/>
                  <a:pt x="1077286" y="1081224"/>
                  <a:pt x="1081776" y="1083469"/>
                </a:cubicBezTo>
                <a:cubicBezTo>
                  <a:pt x="1118697" y="1101930"/>
                  <a:pt x="1074448" y="1085789"/>
                  <a:pt x="1110351" y="1097756"/>
                </a:cubicBezTo>
                <a:cubicBezTo>
                  <a:pt x="1111939" y="1102519"/>
                  <a:pt x="1115939" y="1107092"/>
                  <a:pt x="1115114" y="1112044"/>
                </a:cubicBezTo>
                <a:cubicBezTo>
                  <a:pt x="1112580" y="1127249"/>
                  <a:pt x="1102444" y="1127379"/>
                  <a:pt x="1091301" y="1131094"/>
                </a:cubicBezTo>
                <a:cubicBezTo>
                  <a:pt x="1086539" y="1135856"/>
                  <a:pt x="1082618" y="1141645"/>
                  <a:pt x="1077014" y="1145381"/>
                </a:cubicBezTo>
                <a:cubicBezTo>
                  <a:pt x="1072837" y="1148166"/>
                  <a:pt x="1066276" y="1146594"/>
                  <a:pt x="1062726" y="1150144"/>
                </a:cubicBezTo>
                <a:cubicBezTo>
                  <a:pt x="1059176" y="1153694"/>
                  <a:pt x="1059053" y="1159531"/>
                  <a:pt x="1057964" y="1164431"/>
                </a:cubicBezTo>
                <a:cubicBezTo>
                  <a:pt x="1055869" y="1173857"/>
                  <a:pt x="1054789" y="1183481"/>
                  <a:pt x="1053201" y="1193006"/>
                </a:cubicBezTo>
                <a:cubicBezTo>
                  <a:pt x="1042089" y="1191419"/>
                  <a:pt x="1030871" y="1190445"/>
                  <a:pt x="1019864" y="1188244"/>
                </a:cubicBezTo>
                <a:cubicBezTo>
                  <a:pt x="1014941" y="1187259"/>
                  <a:pt x="1010528" y="1182656"/>
                  <a:pt x="1005576" y="1183481"/>
                </a:cubicBezTo>
                <a:cubicBezTo>
                  <a:pt x="999930" y="1184422"/>
                  <a:pt x="996051" y="1189831"/>
                  <a:pt x="991289" y="1193006"/>
                </a:cubicBezTo>
                <a:cubicBezTo>
                  <a:pt x="987415" y="1204627"/>
                  <a:pt x="986233" y="1212349"/>
                  <a:pt x="977001" y="1221581"/>
                </a:cubicBezTo>
                <a:cubicBezTo>
                  <a:pt x="972954" y="1225628"/>
                  <a:pt x="966761" y="1227059"/>
                  <a:pt x="962714" y="1231106"/>
                </a:cubicBezTo>
                <a:cubicBezTo>
                  <a:pt x="957101" y="1236719"/>
                  <a:pt x="953592" y="1244129"/>
                  <a:pt x="948426" y="1250156"/>
                </a:cubicBezTo>
                <a:cubicBezTo>
                  <a:pt x="944043" y="1255270"/>
                  <a:pt x="938451" y="1259270"/>
                  <a:pt x="934139" y="1264444"/>
                </a:cubicBezTo>
                <a:cubicBezTo>
                  <a:pt x="930475" y="1268841"/>
                  <a:pt x="927174" y="1273612"/>
                  <a:pt x="924614" y="1278731"/>
                </a:cubicBezTo>
                <a:cubicBezTo>
                  <a:pt x="922369" y="1283221"/>
                  <a:pt x="923936" y="1290101"/>
                  <a:pt x="919851" y="1293019"/>
                </a:cubicBezTo>
                <a:cubicBezTo>
                  <a:pt x="911681" y="1298855"/>
                  <a:pt x="900801" y="1299369"/>
                  <a:pt x="891276" y="1302544"/>
                </a:cubicBezTo>
                <a:lnTo>
                  <a:pt x="876989" y="1307306"/>
                </a:lnTo>
                <a:cubicBezTo>
                  <a:pt x="869309" y="1309866"/>
                  <a:pt x="861078" y="1310313"/>
                  <a:pt x="853176" y="1312069"/>
                </a:cubicBezTo>
                <a:cubicBezTo>
                  <a:pt x="846786" y="1313489"/>
                  <a:pt x="840476" y="1315244"/>
                  <a:pt x="834126" y="1316831"/>
                </a:cubicBezTo>
                <a:lnTo>
                  <a:pt x="805551" y="1335881"/>
                </a:lnTo>
                <a:cubicBezTo>
                  <a:pt x="791201" y="1345448"/>
                  <a:pt x="789135" y="1347679"/>
                  <a:pt x="772214" y="1354931"/>
                </a:cubicBezTo>
                <a:cubicBezTo>
                  <a:pt x="767600" y="1356909"/>
                  <a:pt x="762689" y="1358106"/>
                  <a:pt x="757926" y="1359694"/>
                </a:cubicBezTo>
                <a:cubicBezTo>
                  <a:pt x="754751" y="1364456"/>
                  <a:pt x="752870" y="1370405"/>
                  <a:pt x="748401" y="1373981"/>
                </a:cubicBezTo>
                <a:cubicBezTo>
                  <a:pt x="744481" y="1377117"/>
                  <a:pt x="737664" y="1375194"/>
                  <a:pt x="734114" y="1378744"/>
                </a:cubicBezTo>
                <a:cubicBezTo>
                  <a:pt x="708714" y="1404144"/>
                  <a:pt x="753163" y="1385093"/>
                  <a:pt x="715064" y="1397794"/>
                </a:cubicBezTo>
                <a:cubicBezTo>
                  <a:pt x="700419" y="1427083"/>
                  <a:pt x="709477" y="1410937"/>
                  <a:pt x="686489" y="1445419"/>
                </a:cubicBezTo>
                <a:cubicBezTo>
                  <a:pt x="683314" y="1450182"/>
                  <a:pt x="676964" y="1451769"/>
                  <a:pt x="672201" y="1454944"/>
                </a:cubicBezTo>
                <a:cubicBezTo>
                  <a:pt x="669026" y="1461294"/>
                  <a:pt x="666802" y="1468217"/>
                  <a:pt x="662676" y="1473994"/>
                </a:cubicBezTo>
                <a:cubicBezTo>
                  <a:pt x="649480" y="1492468"/>
                  <a:pt x="647758" y="1482558"/>
                  <a:pt x="638864" y="1502569"/>
                </a:cubicBezTo>
                <a:cubicBezTo>
                  <a:pt x="634786" y="1511744"/>
                  <a:pt x="629339" y="1531144"/>
                  <a:pt x="629339" y="1531144"/>
                </a:cubicBezTo>
                <a:cubicBezTo>
                  <a:pt x="627751" y="1550194"/>
                  <a:pt x="627102" y="1569346"/>
                  <a:pt x="624576" y="1588294"/>
                </a:cubicBezTo>
                <a:cubicBezTo>
                  <a:pt x="623913" y="1593270"/>
                  <a:pt x="622950" y="1598661"/>
                  <a:pt x="619814" y="1602581"/>
                </a:cubicBezTo>
                <a:cubicBezTo>
                  <a:pt x="613100" y="1610973"/>
                  <a:pt x="600650" y="1613732"/>
                  <a:pt x="591239" y="1616869"/>
                </a:cubicBezTo>
                <a:cubicBezTo>
                  <a:pt x="575364" y="1615281"/>
                  <a:pt x="558863" y="1616798"/>
                  <a:pt x="543614" y="1612106"/>
                </a:cubicBezTo>
                <a:cubicBezTo>
                  <a:pt x="537177" y="1610125"/>
                  <a:pt x="534500" y="1602131"/>
                  <a:pt x="529326" y="1597819"/>
                </a:cubicBezTo>
                <a:cubicBezTo>
                  <a:pt x="489551" y="1564674"/>
                  <a:pt x="542485" y="1615740"/>
                  <a:pt x="500751" y="1574006"/>
                </a:cubicBezTo>
                <a:cubicBezTo>
                  <a:pt x="499164" y="1569244"/>
                  <a:pt x="496612" y="1564700"/>
                  <a:pt x="495989" y="1559719"/>
                </a:cubicBezTo>
                <a:cubicBezTo>
                  <a:pt x="493422" y="1539180"/>
                  <a:pt x="496559" y="1517806"/>
                  <a:pt x="491226" y="1497806"/>
                </a:cubicBezTo>
                <a:cubicBezTo>
                  <a:pt x="488877" y="1488996"/>
                  <a:pt x="462613" y="1484700"/>
                  <a:pt x="457889" y="1483519"/>
                </a:cubicBezTo>
                <a:cubicBezTo>
                  <a:pt x="454714" y="1478756"/>
                  <a:pt x="452834" y="1472807"/>
                  <a:pt x="448364" y="1469231"/>
                </a:cubicBezTo>
                <a:cubicBezTo>
                  <a:pt x="444444" y="1466095"/>
                  <a:pt x="439092" y="1464666"/>
                  <a:pt x="434076" y="1464469"/>
                </a:cubicBezTo>
                <a:cubicBezTo>
                  <a:pt x="357918" y="1461482"/>
                  <a:pt x="281676" y="1461294"/>
                  <a:pt x="205476" y="1459706"/>
                </a:cubicBezTo>
                <a:cubicBezTo>
                  <a:pt x="199126" y="1458119"/>
                  <a:pt x="191537" y="1459033"/>
                  <a:pt x="186426" y="1454944"/>
                </a:cubicBezTo>
                <a:cubicBezTo>
                  <a:pt x="182506" y="1451808"/>
                  <a:pt x="184155" y="1445015"/>
                  <a:pt x="181664" y="1440656"/>
                </a:cubicBezTo>
                <a:cubicBezTo>
                  <a:pt x="177726" y="1433764"/>
                  <a:pt x="171990" y="1428065"/>
                  <a:pt x="167376" y="1421606"/>
                </a:cubicBezTo>
                <a:cubicBezTo>
                  <a:pt x="164049" y="1416949"/>
                  <a:pt x="161026" y="1412081"/>
                  <a:pt x="157851" y="1407319"/>
                </a:cubicBezTo>
                <a:cubicBezTo>
                  <a:pt x="156264" y="1402556"/>
                  <a:pt x="154178" y="1397932"/>
                  <a:pt x="153089" y="1393031"/>
                </a:cubicBezTo>
                <a:cubicBezTo>
                  <a:pt x="141914" y="1342744"/>
                  <a:pt x="154284" y="1382330"/>
                  <a:pt x="143564" y="1350169"/>
                </a:cubicBezTo>
                <a:cubicBezTo>
                  <a:pt x="141976" y="1316831"/>
                  <a:pt x="141266" y="1283440"/>
                  <a:pt x="138801" y="1250156"/>
                </a:cubicBezTo>
                <a:cubicBezTo>
                  <a:pt x="138088" y="1240526"/>
                  <a:pt x="138357" y="1230218"/>
                  <a:pt x="134039" y="1221581"/>
                </a:cubicBezTo>
                <a:cubicBezTo>
                  <a:pt x="130560" y="1214623"/>
                  <a:pt x="112039" y="1209172"/>
                  <a:pt x="105464" y="1207294"/>
                </a:cubicBezTo>
                <a:cubicBezTo>
                  <a:pt x="99170" y="1205496"/>
                  <a:pt x="92708" y="1204329"/>
                  <a:pt x="86414" y="1202531"/>
                </a:cubicBezTo>
                <a:cubicBezTo>
                  <a:pt x="81587" y="1201152"/>
                  <a:pt x="77065" y="1198667"/>
                  <a:pt x="72126" y="1197769"/>
                </a:cubicBezTo>
                <a:cubicBezTo>
                  <a:pt x="59534" y="1195479"/>
                  <a:pt x="46726" y="1194594"/>
                  <a:pt x="34026" y="1193006"/>
                </a:cubicBezTo>
                <a:cubicBezTo>
                  <a:pt x="24501" y="1189831"/>
                  <a:pt x="10327" y="1192258"/>
                  <a:pt x="5451" y="1183481"/>
                </a:cubicBezTo>
                <a:cubicBezTo>
                  <a:pt x="0" y="1173668"/>
                  <a:pt x="8369" y="1161216"/>
                  <a:pt x="10214" y="1150144"/>
                </a:cubicBezTo>
                <a:cubicBezTo>
                  <a:pt x="17106" y="1108793"/>
                  <a:pt x="9773" y="1141498"/>
                  <a:pt x="24501" y="1112044"/>
                </a:cubicBezTo>
                <a:cubicBezTo>
                  <a:pt x="26746" y="1107554"/>
                  <a:pt x="26128" y="1101676"/>
                  <a:pt x="29264" y="1097756"/>
                </a:cubicBezTo>
                <a:cubicBezTo>
                  <a:pt x="32840" y="1093287"/>
                  <a:pt x="38789" y="1091406"/>
                  <a:pt x="43551" y="1088231"/>
                </a:cubicBezTo>
                <a:cubicBezTo>
                  <a:pt x="45139" y="1083469"/>
                  <a:pt x="44764" y="1077494"/>
                  <a:pt x="48314" y="1073944"/>
                </a:cubicBezTo>
                <a:cubicBezTo>
                  <a:pt x="51864" y="1070394"/>
                  <a:pt x="58213" y="1071619"/>
                  <a:pt x="62601" y="1069181"/>
                </a:cubicBezTo>
                <a:cubicBezTo>
                  <a:pt x="72608" y="1063621"/>
                  <a:pt x="81651" y="1056481"/>
                  <a:pt x="91176" y="1050131"/>
                </a:cubicBezTo>
                <a:cubicBezTo>
                  <a:pt x="96780" y="1046395"/>
                  <a:pt x="100290" y="1040156"/>
                  <a:pt x="105464" y="1035844"/>
                </a:cubicBezTo>
                <a:cubicBezTo>
                  <a:pt x="109861" y="1032180"/>
                  <a:pt x="114989" y="1029494"/>
                  <a:pt x="119751" y="1026319"/>
                </a:cubicBezTo>
                <a:cubicBezTo>
                  <a:pt x="127834" y="1002072"/>
                  <a:pt x="118019" y="1018814"/>
                  <a:pt x="138801" y="1007269"/>
                </a:cubicBezTo>
                <a:cubicBezTo>
                  <a:pt x="185195" y="981495"/>
                  <a:pt x="149196" y="992765"/>
                  <a:pt x="186426" y="983456"/>
                </a:cubicBezTo>
                <a:cubicBezTo>
                  <a:pt x="227375" y="956158"/>
                  <a:pt x="175565" y="988886"/>
                  <a:pt x="215001" y="969169"/>
                </a:cubicBezTo>
                <a:cubicBezTo>
                  <a:pt x="220121" y="966609"/>
                  <a:pt x="224169" y="962204"/>
                  <a:pt x="229289" y="959644"/>
                </a:cubicBezTo>
                <a:cubicBezTo>
                  <a:pt x="237298" y="955640"/>
                  <a:pt x="254988" y="952410"/>
                  <a:pt x="262626" y="950119"/>
                </a:cubicBezTo>
                <a:cubicBezTo>
                  <a:pt x="272243" y="947234"/>
                  <a:pt x="291201" y="940594"/>
                  <a:pt x="291201" y="940594"/>
                </a:cubicBezTo>
                <a:cubicBezTo>
                  <a:pt x="332150" y="913296"/>
                  <a:pt x="280340" y="946025"/>
                  <a:pt x="319776" y="926306"/>
                </a:cubicBezTo>
                <a:cubicBezTo>
                  <a:pt x="337516" y="917436"/>
                  <a:pt x="332548" y="915663"/>
                  <a:pt x="348351" y="902494"/>
                </a:cubicBezTo>
                <a:cubicBezTo>
                  <a:pt x="352748" y="898830"/>
                  <a:pt x="357876" y="896144"/>
                  <a:pt x="362639" y="892969"/>
                </a:cubicBezTo>
                <a:cubicBezTo>
                  <a:pt x="365814" y="888206"/>
                  <a:pt x="367694" y="882257"/>
                  <a:pt x="372164" y="878681"/>
                </a:cubicBezTo>
                <a:cubicBezTo>
                  <a:pt x="376084" y="875545"/>
                  <a:pt x="382901" y="877469"/>
                  <a:pt x="386451" y="873919"/>
                </a:cubicBezTo>
                <a:cubicBezTo>
                  <a:pt x="394546" y="865824"/>
                  <a:pt x="405501" y="845344"/>
                  <a:pt x="405501" y="845344"/>
                </a:cubicBezTo>
                <a:cubicBezTo>
                  <a:pt x="402326" y="840581"/>
                  <a:pt x="398231" y="836317"/>
                  <a:pt x="395976" y="831056"/>
                </a:cubicBezTo>
                <a:cubicBezTo>
                  <a:pt x="393398" y="825040"/>
                  <a:pt x="393095" y="818275"/>
                  <a:pt x="391214" y="812006"/>
                </a:cubicBezTo>
                <a:cubicBezTo>
                  <a:pt x="388329" y="802389"/>
                  <a:pt x="384864" y="792956"/>
                  <a:pt x="381689" y="783431"/>
                </a:cubicBezTo>
                <a:lnTo>
                  <a:pt x="376926" y="769144"/>
                </a:lnTo>
                <a:cubicBezTo>
                  <a:pt x="385309" y="743996"/>
                  <a:pt x="377512" y="757641"/>
                  <a:pt x="410264" y="735806"/>
                </a:cubicBezTo>
                <a:cubicBezTo>
                  <a:pt x="418618" y="730237"/>
                  <a:pt x="438839" y="726281"/>
                  <a:pt x="438839" y="726281"/>
                </a:cubicBezTo>
                <a:cubicBezTo>
                  <a:pt x="440426" y="715169"/>
                  <a:pt x="442585" y="704123"/>
                  <a:pt x="443601" y="692944"/>
                </a:cubicBezTo>
                <a:cubicBezTo>
                  <a:pt x="451246" y="608854"/>
                  <a:pt x="421232" y="645755"/>
                  <a:pt x="434076" y="607219"/>
                </a:cubicBezTo>
                <a:cubicBezTo>
                  <a:pt x="430649" y="586653"/>
                  <a:pt x="449907" y="563798"/>
                  <a:pt x="429314" y="550069"/>
                </a:cubicBezTo>
                <a:lnTo>
                  <a:pt x="386451" y="521494"/>
                </a:lnTo>
                <a:cubicBezTo>
                  <a:pt x="375059" y="513899"/>
                  <a:pt x="366210" y="509348"/>
                  <a:pt x="357876" y="497681"/>
                </a:cubicBezTo>
                <a:cubicBezTo>
                  <a:pt x="353749" y="491904"/>
                  <a:pt x="351526" y="484981"/>
                  <a:pt x="348351" y="478631"/>
                </a:cubicBezTo>
                <a:cubicBezTo>
                  <a:pt x="349939" y="459581"/>
                  <a:pt x="351003" y="440480"/>
                  <a:pt x="353114" y="421481"/>
                </a:cubicBezTo>
                <a:cubicBezTo>
                  <a:pt x="354180" y="411884"/>
                  <a:pt x="357876" y="402562"/>
                  <a:pt x="357876" y="392906"/>
                </a:cubicBezTo>
                <a:cubicBezTo>
                  <a:pt x="357876" y="365872"/>
                  <a:pt x="356335" y="338785"/>
                  <a:pt x="353114" y="311944"/>
                </a:cubicBezTo>
                <a:cubicBezTo>
                  <a:pt x="348614" y="274439"/>
                  <a:pt x="344029" y="274504"/>
                  <a:pt x="324539" y="245269"/>
                </a:cubicBezTo>
                <a:cubicBezTo>
                  <a:pt x="321364" y="240506"/>
                  <a:pt x="320444" y="232791"/>
                  <a:pt x="315014" y="230981"/>
                </a:cubicBezTo>
                <a:lnTo>
                  <a:pt x="300726" y="226219"/>
                </a:lnTo>
                <a:cubicBezTo>
                  <a:pt x="278045" y="192198"/>
                  <a:pt x="284452" y="208750"/>
                  <a:pt x="276914" y="178594"/>
                </a:cubicBezTo>
                <a:cubicBezTo>
                  <a:pt x="278726" y="169531"/>
                  <a:pt x="281555" y="150261"/>
                  <a:pt x="286439" y="140494"/>
                </a:cubicBezTo>
                <a:cubicBezTo>
                  <a:pt x="294376" y="113507"/>
                  <a:pt x="254689" y="38100"/>
                  <a:pt x="324539" y="16669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7CE86F3B-4A7A-44BF-97D8-0381D8BF8799}"/>
              </a:ext>
            </a:extLst>
          </p:cNvPr>
          <p:cNvSpPr txBox="1"/>
          <p:nvPr userDrawn="1"/>
        </p:nvSpPr>
        <p:spPr>
          <a:xfrm>
            <a:off x="7897890" y="1826908"/>
            <a:ext cx="61427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Көкшетау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DD09E9E0-F7F5-41C4-9D35-F8F9040BDBF8}"/>
              </a:ext>
            </a:extLst>
          </p:cNvPr>
          <p:cNvSpPr txBox="1"/>
          <p:nvPr userDrawn="1"/>
        </p:nvSpPr>
        <p:spPr>
          <a:xfrm>
            <a:off x="9533076" y="2358570"/>
            <a:ext cx="478016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>
                <a:latin typeface="Arial Narrow" panose="020B0606020202030204" pitchFamily="34" charset="0"/>
              </a:rPr>
              <a:t>Семей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FA479185-4A6D-4963-B271-E2FC64569D53}"/>
              </a:ext>
            </a:extLst>
          </p:cNvPr>
          <p:cNvSpPr txBox="1"/>
          <p:nvPr userDrawn="1"/>
        </p:nvSpPr>
        <p:spPr>
          <a:xfrm>
            <a:off x="5109127" y="2545866"/>
            <a:ext cx="516488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Ақтөбе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5A927DAC-309E-4F1B-AD82-ABF70869BA4A}"/>
              </a:ext>
            </a:extLst>
          </p:cNvPr>
          <p:cNvSpPr txBox="1"/>
          <p:nvPr userDrawn="1"/>
        </p:nvSpPr>
        <p:spPr>
          <a:xfrm>
            <a:off x="6335125" y="1774325"/>
            <a:ext cx="60785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Қостанай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BFE1FE41-8E72-40EA-B041-AD12AF78C353}"/>
              </a:ext>
            </a:extLst>
          </p:cNvPr>
          <p:cNvSpPr txBox="1"/>
          <p:nvPr userDrawn="1"/>
        </p:nvSpPr>
        <p:spPr>
          <a:xfrm>
            <a:off x="9271047" y="4663019"/>
            <a:ext cx="53412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Алматы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9E0E4202-22C0-4A1E-905E-80AC9AF38D85}"/>
              </a:ext>
            </a:extLst>
          </p:cNvPr>
          <p:cNvSpPr txBox="1"/>
          <p:nvPr userDrawn="1"/>
        </p:nvSpPr>
        <p:spPr>
          <a:xfrm>
            <a:off x="9453234" y="4137508"/>
            <a:ext cx="787395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Талдықорған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F454D006-BA20-4226-948F-3268DBF7F0B9}"/>
              </a:ext>
            </a:extLst>
          </p:cNvPr>
          <p:cNvSpPr txBox="1"/>
          <p:nvPr userDrawn="1"/>
        </p:nvSpPr>
        <p:spPr>
          <a:xfrm>
            <a:off x="8175596" y="4933397"/>
            <a:ext cx="444352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Тараз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672BAE14-E9E6-4334-B3B2-19F4F2FFCC0C}"/>
              </a:ext>
            </a:extLst>
          </p:cNvPr>
          <p:cNvSpPr txBox="1"/>
          <p:nvPr userDrawn="1"/>
        </p:nvSpPr>
        <p:spPr>
          <a:xfrm>
            <a:off x="7518219" y="5240947"/>
            <a:ext cx="59824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Шымкент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862153FA-B60C-40F4-9F52-38E96D355992}"/>
              </a:ext>
            </a:extLst>
          </p:cNvPr>
          <p:cNvSpPr txBox="1"/>
          <p:nvPr userDrawn="1"/>
        </p:nvSpPr>
        <p:spPr>
          <a:xfrm>
            <a:off x="3812149" y="4597692"/>
            <a:ext cx="449162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Ақтау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31B308BD-D157-403A-BDEA-0BFF458AB950}"/>
              </a:ext>
            </a:extLst>
          </p:cNvPr>
          <p:cNvSpPr txBox="1"/>
          <p:nvPr userDrawn="1"/>
        </p:nvSpPr>
        <p:spPr>
          <a:xfrm>
            <a:off x="7416320" y="2243154"/>
            <a:ext cx="716863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 err="1">
                <a:latin typeface="Arial Narrow" panose="020B0606020202030204" pitchFamily="34" charset="0"/>
              </a:rPr>
              <a:t>Нұр-Сұлтан</a:t>
            </a: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9DF81AD0-D9D6-413B-A810-8395DE33F7F2}"/>
              </a:ext>
            </a:extLst>
          </p:cNvPr>
          <p:cNvSpPr txBox="1"/>
          <p:nvPr userDrawn="1"/>
        </p:nvSpPr>
        <p:spPr>
          <a:xfrm>
            <a:off x="8963911" y="1788156"/>
            <a:ext cx="62388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>
                <a:latin typeface="Arial Narrow" panose="020B0606020202030204" pitchFamily="34" charset="0"/>
              </a:rPr>
              <a:t>Павлодар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760B35B-296B-4D06-8A66-EF509C322FDA}"/>
              </a:ext>
            </a:extLst>
          </p:cNvPr>
          <p:cNvSpPr txBox="1"/>
          <p:nvPr userDrawn="1"/>
        </p:nvSpPr>
        <p:spPr>
          <a:xfrm>
            <a:off x="8028049" y="3253351"/>
            <a:ext cx="684803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 err="1">
                <a:latin typeface="Arial Narrow" panose="020B0606020202030204" pitchFamily="34" charset="0"/>
              </a:rPr>
              <a:t>Қарағанды</a:t>
            </a:r>
            <a:endParaRPr lang="ru-RU" sz="900" dirty="0">
              <a:latin typeface="Arial Narrow" panose="020B060602020203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930A0797-B457-43BD-8B0A-DE9F7B533339}"/>
              </a:ext>
            </a:extLst>
          </p:cNvPr>
          <p:cNvSpPr txBox="1"/>
          <p:nvPr userDrawn="1"/>
        </p:nvSpPr>
        <p:spPr>
          <a:xfrm>
            <a:off x="7215136" y="4796136"/>
            <a:ext cx="60785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 err="1">
                <a:latin typeface="Arial Narrow" panose="020B0606020202030204" pitchFamily="34" charset="0"/>
              </a:rPr>
              <a:t>Түркістан</a:t>
            </a:r>
            <a:endParaRPr lang="ru-RU" sz="9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74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6C008EB-D9C6-430D-893E-8777EBD233C9}"/>
              </a:ext>
            </a:extLst>
          </p:cNvPr>
          <p:cNvSpPr/>
          <p:nvPr userDrawn="1"/>
        </p:nvSpPr>
        <p:spPr>
          <a:xfrm>
            <a:off x="692150" y="0"/>
            <a:ext cx="30353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5B0FD78-A8C0-4BA5-8FE1-F21DCF48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D92-4F0F-447C-AC0E-FF09A1CDA5CE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7D8511F-C4BE-4712-8A95-BA3F9F1D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2F016E2-D86B-4F53-9870-730434FA0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E78E5B99-5506-423A-81B7-63D925A1B7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4685" y="1044575"/>
            <a:ext cx="3341325" cy="117776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2F45CA42-28C5-4261-845A-E350F0815B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4684" y="2251236"/>
            <a:ext cx="3341325" cy="2798602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7">
            <a:extLst>
              <a:ext uri="{FF2B5EF4-FFF2-40B4-BE49-F238E27FC236}">
                <a16:creationId xmlns="" xmlns:a16="http://schemas.microsoft.com/office/drawing/2014/main" id="{88FED4D9-C205-45C1-9B57-5295D89A62C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89196" y="2222339"/>
            <a:ext cx="2884125" cy="327387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7">
            <a:extLst>
              <a:ext uri="{FF2B5EF4-FFF2-40B4-BE49-F238E27FC236}">
                <a16:creationId xmlns="" xmlns:a16="http://schemas.microsoft.com/office/drawing/2014/main" id="{CF0607C6-EA1F-4C35-99AA-2A91E9BC00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89195" y="2569249"/>
            <a:ext cx="2884125" cy="1948483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7">
            <a:extLst>
              <a:ext uri="{FF2B5EF4-FFF2-40B4-BE49-F238E27FC236}">
                <a16:creationId xmlns="" xmlns:a16="http://schemas.microsoft.com/office/drawing/2014/main" id="{18F4783E-301B-4C87-8D30-6E91692D22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469674" y="2227078"/>
            <a:ext cx="2884125" cy="327387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7">
            <a:extLst>
              <a:ext uri="{FF2B5EF4-FFF2-40B4-BE49-F238E27FC236}">
                <a16:creationId xmlns="" xmlns:a16="http://schemas.microsoft.com/office/drawing/2014/main" id="{DDFABE5B-5A0D-4CF9-B092-644E68979A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69674" y="2569249"/>
            <a:ext cx="2884125" cy="1948483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06681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2391A9E-3262-4CB6-8020-FAEE7525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7A30-2727-4A68-97C6-18756CA8DA7A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EA62E41-2923-4EAB-AED8-408E4E86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FD01E4F-DED5-48B7-B7C9-7023CDE51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8415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2391A9E-3262-4CB6-8020-FAEE7525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2000" y="6485740"/>
            <a:ext cx="823452" cy="296800"/>
          </a:xfrm>
        </p:spPr>
        <p:txBody>
          <a:bodyPr/>
          <a:lstStyle/>
          <a:p>
            <a:fld id="{EB123252-0C3F-45C0-96A0-56F49E7E83FB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EA62E41-2923-4EAB-AED8-408E4E86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837" y="6485741"/>
            <a:ext cx="8735627" cy="296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FD01E4F-DED5-48B7-B7C9-7023CDE51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032" y="6485741"/>
            <a:ext cx="1146968" cy="296800"/>
          </a:xfrm>
        </p:spPr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5650CB0B-7471-44AA-8843-8FE6838E2110}"/>
              </a:ext>
            </a:extLst>
          </p:cNvPr>
          <p:cNvCxnSpPr>
            <a:cxnSpLocks/>
          </p:cNvCxnSpPr>
          <p:nvPr userDrawn="1"/>
        </p:nvCxnSpPr>
        <p:spPr>
          <a:xfrm>
            <a:off x="576000" y="1224099"/>
            <a:ext cx="10908000" cy="0"/>
          </a:xfrm>
          <a:prstGeom prst="line">
            <a:avLst/>
          </a:prstGeom>
          <a:ln w="28575">
            <a:solidFill>
              <a:srgbClr val="7FC1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341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1D3EB5F-9CC7-481E-BC12-4B64D24A0D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35"/>
            <a:ext cx="12191999" cy="684373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F0D72F-804C-40D9-9D6A-EB5F7AD0A0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8320" y="2770668"/>
            <a:ext cx="7726680" cy="658332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/>
              <a:t>Спасибо за внимание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C54BD06-84B4-44C6-BC87-70B86C27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FFA4-4ED0-4DA0-B9BC-DC5B6460D1C6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0F211A5-A6A2-46A7-ACEA-DF27CC43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AA3FDFB-16B7-42DD-BB3E-4EA8047D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391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011D6B6-E9E6-4677-AAF3-0B018C0C0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CAA7-2D7A-463C-89DA-2FDC7C7BA018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8890300-BC14-4984-A858-7383683A6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0D4A614-DF14-4C56-BEAB-696C5F9C3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Лампочка и шестеренка">
            <a:extLst>
              <a:ext uri="{FF2B5EF4-FFF2-40B4-BE49-F238E27FC236}">
                <a16:creationId xmlns="" xmlns:a16="http://schemas.microsoft.com/office/drawing/2014/main" id="{1EF6A0BF-7BE4-4A91-ADBD-BB6A6D55A8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77600" y="-7969"/>
            <a:ext cx="914400" cy="91440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7EC6DFC-D317-47B8-8D5E-0EDEFD6D9941}"/>
              </a:ext>
            </a:extLst>
          </p:cNvPr>
          <p:cNvSpPr/>
          <p:nvPr userDrawn="1"/>
        </p:nvSpPr>
        <p:spPr>
          <a:xfrm>
            <a:off x="-1" y="0"/>
            <a:ext cx="3668359" cy="694592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27CC1B5-5D8D-4483-9E3F-788AF000689E}"/>
              </a:ext>
            </a:extLst>
          </p:cNvPr>
          <p:cNvSpPr txBox="1"/>
          <p:nvPr userDrawn="1"/>
        </p:nvSpPr>
        <p:spPr>
          <a:xfrm>
            <a:off x="-2" y="1272165"/>
            <a:ext cx="36683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i="0" kern="1200" cap="all" baseline="0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10 советов по созданию эффектной презентации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9FF701C-9EED-4B03-9C31-CAD5F4599799}"/>
              </a:ext>
            </a:extLst>
          </p:cNvPr>
          <p:cNvSpPr txBox="1"/>
          <p:nvPr userDrawn="1"/>
        </p:nvSpPr>
        <p:spPr>
          <a:xfrm>
            <a:off x="4297637" y="1425652"/>
            <a:ext cx="2923961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готовые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шаблоны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8E8EBD3-5578-43C8-9C63-0241803AC13B}"/>
              </a:ext>
            </a:extLst>
          </p:cNvPr>
          <p:cNvSpPr txBox="1"/>
          <p:nvPr userDrawn="1"/>
        </p:nvSpPr>
        <p:spPr>
          <a:xfrm>
            <a:off x="4280354" y="2259248"/>
            <a:ext cx="2941245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продумайте единое оформление</a:t>
            </a:r>
          </a:p>
        </p:txBody>
      </p:sp>
      <p:sp>
        <p:nvSpPr>
          <p:cNvPr id="2" name="Овал 1">
            <a:extLst>
              <a:ext uri="{FF2B5EF4-FFF2-40B4-BE49-F238E27FC236}">
                <a16:creationId xmlns="" xmlns:a16="http://schemas.microsoft.com/office/drawing/2014/main" id="{736F33A7-0F49-4460-8079-4570F0624D6B}"/>
              </a:ext>
            </a:extLst>
          </p:cNvPr>
          <p:cNvSpPr/>
          <p:nvPr userDrawn="1"/>
        </p:nvSpPr>
        <p:spPr>
          <a:xfrm>
            <a:off x="3974470" y="1425652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="" xmlns:a16="http://schemas.microsoft.com/office/drawing/2014/main" id="{B0722FA6-C6AD-465B-8418-79D4604F5417}"/>
              </a:ext>
            </a:extLst>
          </p:cNvPr>
          <p:cNvSpPr/>
          <p:nvPr userDrawn="1"/>
        </p:nvSpPr>
        <p:spPr>
          <a:xfrm>
            <a:off x="3957187" y="2251239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53F803D8-60E3-47DB-BE04-33A2418F906B}"/>
              </a:ext>
            </a:extLst>
          </p:cNvPr>
          <p:cNvSpPr txBox="1"/>
          <p:nvPr userDrawn="1"/>
        </p:nvSpPr>
        <p:spPr>
          <a:xfrm>
            <a:off x="4280354" y="4856204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рисуйте диаграммы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графики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="" xmlns:a16="http://schemas.microsoft.com/office/drawing/2014/main" id="{77646086-B3EC-4D5A-9F78-02CFACC21757}"/>
              </a:ext>
            </a:extLst>
          </p:cNvPr>
          <p:cNvSpPr/>
          <p:nvPr userDrawn="1"/>
        </p:nvSpPr>
        <p:spPr>
          <a:xfrm>
            <a:off x="3957186" y="4848195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033F496A-F13C-48DC-94CF-AA0A1C3A4474}"/>
              </a:ext>
            </a:extLst>
          </p:cNvPr>
          <p:cNvSpPr txBox="1"/>
          <p:nvPr userDrawn="1"/>
        </p:nvSpPr>
        <p:spPr>
          <a:xfrm>
            <a:off x="4280354" y="3114091"/>
            <a:ext cx="2941245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значки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иконки</a:t>
            </a:r>
          </a:p>
        </p:txBody>
      </p:sp>
      <p:sp>
        <p:nvSpPr>
          <p:cNvPr id="30" name="Овал 29">
            <a:extLst>
              <a:ext uri="{FF2B5EF4-FFF2-40B4-BE49-F238E27FC236}">
                <a16:creationId xmlns="" xmlns:a16="http://schemas.microsoft.com/office/drawing/2014/main" id="{0BBF7E6F-AE8E-42B6-B525-D2308F32374C}"/>
              </a:ext>
            </a:extLst>
          </p:cNvPr>
          <p:cNvSpPr/>
          <p:nvPr userDrawn="1"/>
        </p:nvSpPr>
        <p:spPr>
          <a:xfrm>
            <a:off x="3957187" y="3106082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5AF00219-6915-4474-A1BF-9D11C34F7339}"/>
              </a:ext>
            </a:extLst>
          </p:cNvPr>
          <p:cNvSpPr txBox="1"/>
          <p:nvPr userDrawn="1"/>
        </p:nvSpPr>
        <p:spPr>
          <a:xfrm>
            <a:off x="4297638" y="3979337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направляющие </a:t>
            </a:r>
          </a:p>
          <a:p>
            <a:pPr algn="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выравнивайте элементы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="" xmlns:a16="http://schemas.microsoft.com/office/drawing/2014/main" id="{207E88BC-7A43-4192-BD1A-4B39FE0565D2}"/>
              </a:ext>
            </a:extLst>
          </p:cNvPr>
          <p:cNvSpPr/>
          <p:nvPr userDrawn="1"/>
        </p:nvSpPr>
        <p:spPr>
          <a:xfrm>
            <a:off x="3974470" y="3971328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C936ECC-55FD-4991-A65A-32903069EDCA}"/>
              </a:ext>
            </a:extLst>
          </p:cNvPr>
          <p:cNvSpPr txBox="1"/>
          <p:nvPr userDrawn="1"/>
        </p:nvSpPr>
        <p:spPr>
          <a:xfrm>
            <a:off x="8153400" y="1425652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копируйте стиль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элементов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3383D36F-A1DD-4887-89AB-B9F4070C0160}"/>
              </a:ext>
            </a:extLst>
          </p:cNvPr>
          <p:cNvSpPr/>
          <p:nvPr userDrawn="1"/>
        </p:nvSpPr>
        <p:spPr>
          <a:xfrm>
            <a:off x="7830232" y="1417643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78A78E3C-E191-4445-9A81-DCC35FA7FD61}"/>
              </a:ext>
            </a:extLst>
          </p:cNvPr>
          <p:cNvSpPr txBox="1"/>
          <p:nvPr userDrawn="1"/>
        </p:nvSpPr>
        <p:spPr>
          <a:xfrm>
            <a:off x="8153400" y="2266575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не используйте большие тексты на одном слайде</a:t>
            </a:r>
          </a:p>
        </p:txBody>
      </p:sp>
      <p:sp>
        <p:nvSpPr>
          <p:cNvPr id="36" name="Овал 35">
            <a:extLst>
              <a:ext uri="{FF2B5EF4-FFF2-40B4-BE49-F238E27FC236}">
                <a16:creationId xmlns="" xmlns:a16="http://schemas.microsoft.com/office/drawing/2014/main" id="{BCF3B6C8-5516-4F34-BE73-3103F75D6460}"/>
              </a:ext>
            </a:extLst>
          </p:cNvPr>
          <p:cNvSpPr/>
          <p:nvPr userDrawn="1"/>
        </p:nvSpPr>
        <p:spPr>
          <a:xfrm>
            <a:off x="7830232" y="2258566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F6ABEB9C-5863-42D2-9B99-B582FBB09059}"/>
              </a:ext>
            </a:extLst>
          </p:cNvPr>
          <p:cNvSpPr txBox="1"/>
          <p:nvPr userDrawn="1"/>
        </p:nvSpPr>
        <p:spPr>
          <a:xfrm>
            <a:off x="8153400" y="3118500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не используйте эффекты анимации</a:t>
            </a:r>
          </a:p>
        </p:txBody>
      </p:sp>
      <p:sp>
        <p:nvSpPr>
          <p:cNvPr id="38" name="Овал 37">
            <a:extLst>
              <a:ext uri="{FF2B5EF4-FFF2-40B4-BE49-F238E27FC236}">
                <a16:creationId xmlns="" xmlns:a16="http://schemas.microsoft.com/office/drawing/2014/main" id="{1953BFC9-E094-420E-91B9-3A016A968E23}"/>
              </a:ext>
            </a:extLst>
          </p:cNvPr>
          <p:cNvSpPr/>
          <p:nvPr userDrawn="1"/>
        </p:nvSpPr>
        <p:spPr>
          <a:xfrm>
            <a:off x="7830232" y="3110491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CEC5B69B-4E4C-4C47-A8B9-CFF516E10F6F}"/>
              </a:ext>
            </a:extLst>
          </p:cNvPr>
          <p:cNvSpPr txBox="1"/>
          <p:nvPr userDrawn="1"/>
        </p:nvSpPr>
        <p:spPr>
          <a:xfrm>
            <a:off x="8153400" y="3981787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не используйте 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автозапуск видео</a:t>
            </a:r>
          </a:p>
        </p:txBody>
      </p:sp>
      <p:sp>
        <p:nvSpPr>
          <p:cNvPr id="40" name="Овал 39">
            <a:extLst>
              <a:ext uri="{FF2B5EF4-FFF2-40B4-BE49-F238E27FC236}">
                <a16:creationId xmlns="" xmlns:a16="http://schemas.microsoft.com/office/drawing/2014/main" id="{7012E244-E17A-4E58-A48B-A320D35D9A9E}"/>
              </a:ext>
            </a:extLst>
          </p:cNvPr>
          <p:cNvSpPr/>
          <p:nvPr userDrawn="1"/>
        </p:nvSpPr>
        <p:spPr>
          <a:xfrm>
            <a:off x="7830232" y="3973778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1B604B94-7FDE-4827-A87B-0FCA7558B100}"/>
              </a:ext>
            </a:extLst>
          </p:cNvPr>
          <p:cNvSpPr txBox="1"/>
          <p:nvPr userDrawn="1"/>
        </p:nvSpPr>
        <p:spPr>
          <a:xfrm>
            <a:off x="8153400" y="4856204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один шрифт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2 размера шрифта </a:t>
            </a:r>
          </a:p>
        </p:txBody>
      </p:sp>
      <p:sp>
        <p:nvSpPr>
          <p:cNvPr id="42" name="Овал 41">
            <a:extLst>
              <a:ext uri="{FF2B5EF4-FFF2-40B4-BE49-F238E27FC236}">
                <a16:creationId xmlns="" xmlns:a16="http://schemas.microsoft.com/office/drawing/2014/main" id="{E825A8CC-F51A-433A-9843-4CF98CB3492B}"/>
              </a:ext>
            </a:extLst>
          </p:cNvPr>
          <p:cNvSpPr/>
          <p:nvPr userDrawn="1"/>
        </p:nvSpPr>
        <p:spPr>
          <a:xfrm>
            <a:off x="7830232" y="4848195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66391A1-25C7-49D0-A1A5-9D87FCA6D79E}"/>
              </a:ext>
            </a:extLst>
          </p:cNvPr>
          <p:cNvSpPr txBox="1"/>
          <p:nvPr userDrawn="1"/>
        </p:nvSpPr>
        <p:spPr>
          <a:xfrm>
            <a:off x="7919484" y="4910098"/>
            <a:ext cx="51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642639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982BB9E-B820-4A00-8E8F-F2C463A47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CB9-84A7-4A18-973C-8F205C801E49}" type="datetime1">
              <a:rPr lang="ru-RU" smtClean="0"/>
              <a:t>09.02.2022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C2F62D6-3456-48E0-A5B2-7928DF8C2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7B129B5-8C1F-42EB-B04F-C9F550E3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403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86DE31-11F7-4068-9AD5-CCD558B00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69B76F4-D7AC-420E-8933-D37E642BD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2A6460-D6DD-4650-A0A9-EB906C97C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1783-55A9-493B-83B2-94EFF14F8D0C}" type="datetime1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AC78B47-298D-4424-B10F-30DBCF541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42A2249-4B76-431C-8223-EF197E4D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7552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3DB5DC-35C0-4BD7-A03F-A2DBF54B9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96970E1-5EB4-48BE-B29A-D2841C6DC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35F5056-9F44-4FA5-8F03-303313040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D189-7D73-496A-A1C9-CFB8744ACF61}" type="datetime1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1337205-EA80-4D4F-8604-C22BA4380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6DEFB77-5DB6-4576-85B2-777A45420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5024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E758348-85BE-4A09-BE49-3A2F46E5C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A1A44EF-B136-4B2D-8ABA-3A4FC98B4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2EB88D7-AB3C-47E5-8EEF-AF2E8D75B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BAF2-C784-4921-856B-25E98DCD2CC5}" type="datetime1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C90845E-16A3-49B7-AA14-2826A1964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465FFB-51A7-43C9-A8FE-D0BDC984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8527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9743EDF-0EDA-4BB4-978D-D0B494192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2623957-2027-4C9A-AC5B-673B89E81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ECFE643-DFF5-4648-ACCA-3ABBFB0B7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EC1D96F-B2D2-49C2-B2D5-117F59A6D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1BD8-DF3C-4827-91F0-EAEFD3E399D6}" type="datetime1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4B2A203-FE05-4A94-A25E-A48D626A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B0EC98C-36D6-4D62-9ACA-533FA6D07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8238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419DC9-4C5C-4267-8908-D20B08316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B7DD75A-F86E-4797-B1CA-C23ECF11B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7369155-9539-4E2B-8979-16E7BA160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2121AFA-F7C9-4F9E-8751-703967697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EBDA178-0691-4F8B-862C-0281D85318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A025D1B-379A-43ED-8F64-A9AF107A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A5C8-49C3-49B2-B3CA-C6645F972388}" type="datetime1">
              <a:rPr lang="ru-RU" smtClean="0"/>
              <a:t>09.02.2022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8E4AB72-0D6E-43C9-B2A5-E2A7497D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A09E422-B6BA-4AD8-8219-41D55D88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97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0359CCB-5713-4F57-BDC7-F6852649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EA8F-8EC2-40D1-AC6D-4DA3EE850A12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A6B6D9CD-262C-4027-8A2D-8546CBDC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04AB676-02A9-4CE5-86FF-CDE46AE1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1099" y="6485739"/>
            <a:ext cx="2743200" cy="365125"/>
          </a:xfrm>
        </p:spPr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Рисунок 19">
            <a:extLst>
              <a:ext uri="{FF2B5EF4-FFF2-40B4-BE49-F238E27FC236}">
                <a16:creationId xmlns="" xmlns:a16="http://schemas.microsoft.com/office/drawing/2014/main" id="{9B7A38D4-DB94-4D52-AFF2-3E3F5C46E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73185" y="-1"/>
            <a:ext cx="6318814" cy="6850867"/>
          </a:xfrm>
          <a:custGeom>
            <a:avLst/>
            <a:gdLst>
              <a:gd name="connsiteX0" fmla="*/ 192335 w 6318814"/>
              <a:gd name="connsiteY0" fmla="*/ 0 h 6850867"/>
              <a:gd name="connsiteX1" fmla="*/ 3283515 w 6318814"/>
              <a:gd name="connsiteY1" fmla="*/ 0 h 6850867"/>
              <a:gd name="connsiteX2" fmla="*/ 3283515 w 6318814"/>
              <a:gd name="connsiteY2" fmla="*/ 1 h 6850867"/>
              <a:gd name="connsiteX3" fmla="*/ 6318814 w 6318814"/>
              <a:gd name="connsiteY3" fmla="*/ 1 h 6850867"/>
              <a:gd name="connsiteX4" fmla="*/ 6318814 w 6318814"/>
              <a:gd name="connsiteY4" fmla="*/ 6850867 h 6850867"/>
              <a:gd name="connsiteX5" fmla="*/ 3675930 w 6318814"/>
              <a:gd name="connsiteY5" fmla="*/ 6850867 h 6850867"/>
              <a:gd name="connsiteX6" fmla="*/ 2966015 w 6318814"/>
              <a:gd name="connsiteY6" fmla="*/ 6850867 h 6850867"/>
              <a:gd name="connsiteX7" fmla="*/ 307698 w 6318814"/>
              <a:gd name="connsiteY7" fmla="*/ 6850867 h 6850867"/>
              <a:gd name="connsiteX8" fmla="*/ 314319 w 6318814"/>
              <a:gd name="connsiteY8" fmla="*/ 6847556 h 6850867"/>
              <a:gd name="connsiteX9" fmla="*/ 214693 w 6318814"/>
              <a:gd name="connsiteY9" fmla="*/ 6850867 h 6850867"/>
              <a:gd name="connsiteX10" fmla="*/ 15955 w 6318814"/>
              <a:gd name="connsiteY10" fmla="*/ 6850867 h 6850867"/>
              <a:gd name="connsiteX11" fmla="*/ 304408 w 6318814"/>
              <a:gd name="connsiteY11" fmla="*/ 6721852 h 6850867"/>
              <a:gd name="connsiteX12" fmla="*/ 2696901 w 6318814"/>
              <a:gd name="connsiteY12" fmla="*/ 3429001 h 6850867"/>
              <a:gd name="connsiteX13" fmla="*/ 0 w 6318814"/>
              <a:gd name="connsiteY13" fmla="*/ 2 h 6850867"/>
              <a:gd name="connsiteX14" fmla="*/ 2 w 6318814"/>
              <a:gd name="connsiteY14" fmla="*/ 2 h 6850867"/>
              <a:gd name="connsiteX15" fmla="*/ 207959 w 6318814"/>
              <a:gd name="connsiteY15" fmla="*/ 7898 h 6850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18814" h="6850867">
                <a:moveTo>
                  <a:pt x="192335" y="0"/>
                </a:moveTo>
                <a:lnTo>
                  <a:pt x="3283515" y="0"/>
                </a:lnTo>
                <a:lnTo>
                  <a:pt x="3283515" y="1"/>
                </a:lnTo>
                <a:lnTo>
                  <a:pt x="6318814" y="1"/>
                </a:lnTo>
                <a:lnTo>
                  <a:pt x="6318814" y="6850867"/>
                </a:lnTo>
                <a:lnTo>
                  <a:pt x="3675930" y="6850867"/>
                </a:lnTo>
                <a:lnTo>
                  <a:pt x="2966015" y="6850867"/>
                </a:lnTo>
                <a:lnTo>
                  <a:pt x="307698" y="6850867"/>
                </a:lnTo>
                <a:lnTo>
                  <a:pt x="314319" y="6847556"/>
                </a:lnTo>
                <a:lnTo>
                  <a:pt x="214693" y="6850867"/>
                </a:lnTo>
                <a:lnTo>
                  <a:pt x="15955" y="6850867"/>
                </a:lnTo>
                <a:lnTo>
                  <a:pt x="304408" y="6721852"/>
                </a:lnTo>
                <a:cubicBezTo>
                  <a:pt x="1788541" y="6005651"/>
                  <a:pt x="2696901" y="4767076"/>
                  <a:pt x="2696901" y="3429001"/>
                </a:cubicBezTo>
                <a:cubicBezTo>
                  <a:pt x="2696900" y="2001721"/>
                  <a:pt x="1663387" y="687651"/>
                  <a:pt x="0" y="2"/>
                </a:cubicBezTo>
                <a:lnTo>
                  <a:pt x="2" y="2"/>
                </a:lnTo>
                <a:lnTo>
                  <a:pt x="207959" y="78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 dirty="0"/>
          </a:p>
        </p:txBody>
      </p:sp>
      <p:sp>
        <p:nvSpPr>
          <p:cNvPr id="22" name="Текст 21">
            <a:extLst>
              <a:ext uri="{FF2B5EF4-FFF2-40B4-BE49-F238E27FC236}">
                <a16:creationId xmlns="" xmlns:a16="http://schemas.microsoft.com/office/drawing/2014/main" id="{0CD88A95-1DC7-4648-A6A8-B73F4CE91B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2795" y="2048781"/>
            <a:ext cx="4982845" cy="276043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251529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628935-419F-4452-8BE9-CE55879A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FC30912-1721-4D2F-95EC-3A225060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D34C-F0C7-43C1-99ED-9338F07B1D3D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DE2236A-629E-4C70-B590-B06A4FFDB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0F88481-E1D2-4CEA-8B5C-8EA68A69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0565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982BB9E-B820-4A00-8E8F-F2C463A47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CB9-84A7-4A18-973C-8F205C801E49}" type="datetime1">
              <a:rPr lang="ru-RU" smtClean="0"/>
              <a:t>09.02.2022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C2F62D6-3456-48E0-A5B2-7928DF8C2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7B129B5-8C1F-42EB-B04F-C9F550E3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4574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221DD6-6437-4C74-9CCA-2BA9318E3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532DFE7-1269-432E-9C00-DBAEE37B6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66561F9-0F86-4C53-A027-3879553E9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EB10B3D-2E87-48A0-959F-9C14C3F38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40B9-E94C-4206-AD16-B5A3BE08DF7A}" type="datetime1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5D0441C-F5C1-4880-ABDD-E90AE5426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9A692C9-90B5-43C5-93C4-4A6C678F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5683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5C402C-9D41-4AE0-8684-DA5C8003C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D02DD62-10D8-4E3C-BA44-E448D44BF8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FA0B4DE-F121-438B-AEDF-E3DB43E76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C782447-F7D4-4BD5-AEC3-224E005AF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203A-B6D3-4C6B-9C27-AD32115294C5}" type="datetime1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FAC020F-A060-42B0-8738-D85AF27B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A828A5-AC80-499F-995B-317ED0A9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4152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DDF3FB-E772-4173-B6D1-CF25351D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A7F3F18-5B3C-4A4B-8071-D9EEC231E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C902AFB-B4B2-43F1-901C-C1E3F6603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ADDA-5234-4A25-A86A-58E683C0C3B7}" type="datetime1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9A72939-2ACB-4039-94CC-CF9BB722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361B3EC-8139-45B1-9450-028081D03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9979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B4CD63D-74D4-412F-A887-0BAEC4C2CB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2877652-EDE5-4F98-A1B3-36E2297E8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935A397-C7AB-4EBF-98E9-5D985D9BC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D30B-7D3C-41A1-A95D-C2A66A5B6A82}" type="datetime1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32C9BC1-C5E9-4251-87F0-28F470671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F7DE057-47FA-4F92-95F0-F356CEB6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88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6780154-5D0F-4C71-A381-D6E47AA54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27DF-5618-4E41-8FB0-FF3FC9F0223E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7FAD7E8-6D2E-4572-B76B-897104CA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6756C2D-88ED-4DF5-99C7-EB55FF71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Часть круга 5">
            <a:extLst>
              <a:ext uri="{FF2B5EF4-FFF2-40B4-BE49-F238E27FC236}">
                <a16:creationId xmlns="" xmlns:a16="http://schemas.microsoft.com/office/drawing/2014/main" id="{3EDCD8C1-1AB5-43DF-8B51-2B6E9494DE70}"/>
              </a:ext>
            </a:extLst>
          </p:cNvPr>
          <p:cNvSpPr/>
          <p:nvPr userDrawn="1"/>
        </p:nvSpPr>
        <p:spPr>
          <a:xfrm>
            <a:off x="4775200" y="2108200"/>
            <a:ext cx="2560320" cy="256032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Часть круга 6">
            <a:extLst>
              <a:ext uri="{FF2B5EF4-FFF2-40B4-BE49-F238E27FC236}">
                <a16:creationId xmlns="" xmlns:a16="http://schemas.microsoft.com/office/drawing/2014/main" id="{5431EE5B-B4A4-4994-AFBA-5DA3FBAEFAFD}"/>
              </a:ext>
            </a:extLst>
          </p:cNvPr>
          <p:cNvSpPr/>
          <p:nvPr userDrawn="1"/>
        </p:nvSpPr>
        <p:spPr>
          <a:xfrm>
            <a:off x="4856480" y="2108200"/>
            <a:ext cx="2560320" cy="2560320"/>
          </a:xfrm>
          <a:prstGeom prst="pie">
            <a:avLst>
              <a:gd name="adj1" fmla="val 16186017"/>
              <a:gd name="adj2" fmla="val 2158862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Часть круга 7">
            <a:extLst>
              <a:ext uri="{FF2B5EF4-FFF2-40B4-BE49-F238E27FC236}">
                <a16:creationId xmlns="" xmlns:a16="http://schemas.microsoft.com/office/drawing/2014/main" id="{D4D0B401-61F1-4284-9885-97E38393F3BB}"/>
              </a:ext>
            </a:extLst>
          </p:cNvPr>
          <p:cNvSpPr/>
          <p:nvPr userDrawn="1"/>
        </p:nvSpPr>
        <p:spPr>
          <a:xfrm rot="10800000">
            <a:off x="4775200" y="2189480"/>
            <a:ext cx="2560320" cy="2560320"/>
          </a:xfrm>
          <a:prstGeom prst="pie">
            <a:avLst>
              <a:gd name="adj1" fmla="val 16186017"/>
              <a:gd name="adj2" fmla="val 2158862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Часть круга 8">
            <a:extLst>
              <a:ext uri="{FF2B5EF4-FFF2-40B4-BE49-F238E27FC236}">
                <a16:creationId xmlns="" xmlns:a16="http://schemas.microsoft.com/office/drawing/2014/main" id="{FBB748F2-5247-4AF7-9691-52D31793CB68}"/>
              </a:ext>
            </a:extLst>
          </p:cNvPr>
          <p:cNvSpPr/>
          <p:nvPr userDrawn="1"/>
        </p:nvSpPr>
        <p:spPr>
          <a:xfrm rot="5400000">
            <a:off x="4856480" y="2189480"/>
            <a:ext cx="2560320" cy="2560320"/>
          </a:xfrm>
          <a:prstGeom prst="pie">
            <a:avLst>
              <a:gd name="adj1" fmla="val 16186017"/>
              <a:gd name="adj2" fmla="val 2158862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04FBB6B-5B13-483F-891C-6BA624B14D06}"/>
              </a:ext>
            </a:extLst>
          </p:cNvPr>
          <p:cNvSpPr txBox="1"/>
          <p:nvPr userDrawn="1"/>
        </p:nvSpPr>
        <p:spPr>
          <a:xfrm>
            <a:off x="5242560" y="2372697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S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B5E12BA-96B0-4CF9-8A2C-7E2381A9E342}"/>
              </a:ext>
            </a:extLst>
          </p:cNvPr>
          <p:cNvSpPr txBox="1"/>
          <p:nvPr userDrawn="1"/>
        </p:nvSpPr>
        <p:spPr>
          <a:xfrm>
            <a:off x="6268720" y="2372696"/>
            <a:ext cx="7793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W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94D4916-D507-4169-8E75-CE30BF7A88E8}"/>
              </a:ext>
            </a:extLst>
          </p:cNvPr>
          <p:cNvSpPr txBox="1"/>
          <p:nvPr userDrawn="1"/>
        </p:nvSpPr>
        <p:spPr>
          <a:xfrm>
            <a:off x="5197905" y="3464558"/>
            <a:ext cx="6751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O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6E335A31-5E43-4621-BC32-8D18D7EE08E2}"/>
              </a:ext>
            </a:extLst>
          </p:cNvPr>
          <p:cNvSpPr txBox="1"/>
          <p:nvPr userDrawn="1"/>
        </p:nvSpPr>
        <p:spPr>
          <a:xfrm>
            <a:off x="6322743" y="3459647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T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Текст 14">
            <a:extLst>
              <a:ext uri="{FF2B5EF4-FFF2-40B4-BE49-F238E27FC236}">
                <a16:creationId xmlns="" xmlns:a16="http://schemas.microsoft.com/office/drawing/2014/main" id="{F1A7680A-1BBA-4572-A779-2EA1F7E418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6686" y="1159660"/>
            <a:ext cx="2406000" cy="365125"/>
          </a:xfrm>
        </p:spPr>
        <p:txBody>
          <a:bodyPr/>
          <a:lstStyle>
            <a:lvl1pPr algn="r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6" name="Текст 14">
            <a:extLst>
              <a:ext uri="{FF2B5EF4-FFF2-40B4-BE49-F238E27FC236}">
                <a16:creationId xmlns="" xmlns:a16="http://schemas.microsoft.com/office/drawing/2014/main" id="{84033E2F-7DF2-4193-B449-531F5C4E01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93446" y="1524785"/>
            <a:ext cx="2809240" cy="1127760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7" name="Текст 14">
            <a:extLst>
              <a:ext uri="{FF2B5EF4-FFF2-40B4-BE49-F238E27FC236}">
                <a16:creationId xmlns="" xmlns:a16="http://schemas.microsoft.com/office/drawing/2014/main" id="{B24BE6CC-636A-4720-8757-C5463C12E0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19546" y="4205455"/>
            <a:ext cx="2406000" cy="365125"/>
          </a:xfrm>
        </p:spPr>
        <p:txBody>
          <a:bodyPr/>
          <a:lstStyle>
            <a:lvl1pPr algn="r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8" name="Текст 14">
            <a:extLst>
              <a:ext uri="{FF2B5EF4-FFF2-40B4-BE49-F238E27FC236}">
                <a16:creationId xmlns="" xmlns:a16="http://schemas.microsoft.com/office/drawing/2014/main" id="{B85686B2-5DAB-4BAD-94D5-EA9B9F44B1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6306" y="4570580"/>
            <a:ext cx="2809240" cy="1127760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9" name="Текст 14">
            <a:extLst>
              <a:ext uri="{FF2B5EF4-FFF2-40B4-BE49-F238E27FC236}">
                <a16:creationId xmlns="" xmlns:a16="http://schemas.microsoft.com/office/drawing/2014/main" id="{A938222E-0756-4B66-946F-C58E3B9927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95092" y="1131385"/>
            <a:ext cx="2406000" cy="365125"/>
          </a:xfrm>
        </p:spPr>
        <p:txBody>
          <a:bodyPr/>
          <a:lstStyle>
            <a:lvl1pPr algn="l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0" name="Текст 14">
            <a:extLst>
              <a:ext uri="{FF2B5EF4-FFF2-40B4-BE49-F238E27FC236}">
                <a16:creationId xmlns="" xmlns:a16="http://schemas.microsoft.com/office/drawing/2014/main" id="{7A84FCFE-A106-4314-833E-19C00CAB09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09991" y="1515410"/>
            <a:ext cx="2809240" cy="1127760"/>
          </a:xfr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1" name="Текст 14">
            <a:extLst>
              <a:ext uri="{FF2B5EF4-FFF2-40B4-BE49-F238E27FC236}">
                <a16:creationId xmlns="" xmlns:a16="http://schemas.microsoft.com/office/drawing/2014/main" id="{849DF0DF-CF42-4ABF-ABBC-22C02661557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62409" y="4214831"/>
            <a:ext cx="2406000" cy="365125"/>
          </a:xfrm>
        </p:spPr>
        <p:txBody>
          <a:bodyPr/>
          <a:lstStyle>
            <a:lvl1pPr algn="l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2" name="Текст 14">
            <a:extLst>
              <a:ext uri="{FF2B5EF4-FFF2-40B4-BE49-F238E27FC236}">
                <a16:creationId xmlns="" xmlns:a16="http://schemas.microsoft.com/office/drawing/2014/main" id="{0C5E63D5-1D15-4A7E-BE01-9414A02007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877308" y="4598856"/>
            <a:ext cx="2809240" cy="1127760"/>
          </a:xfr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="" xmlns:a16="http://schemas.microsoft.com/office/drawing/2014/main" id="{5C695DE6-CBAF-44C4-93A4-FDF2D83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"/>
            <a:ext cx="10515600" cy="65833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5044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7BBE3-171C-43EB-8993-CEEBBB5B8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933C737-DB82-4468-8061-ED12090E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26B5-B884-4C3B-9A31-48BB9DBB7C30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A56810F-11DE-4DB6-B498-C63B9C68F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8D24811-63AE-4306-9345-3472EB5F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="" xmlns:a16="http://schemas.microsoft.com/office/drawing/2014/main" id="{9F46385B-C63A-442B-93EF-82F1AB9CC9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575" y="762000"/>
            <a:ext cx="682625" cy="5554306"/>
          </a:xfrm>
          <a:solidFill>
            <a:schemeClr val="accent3"/>
          </a:solidFill>
        </p:spPr>
        <p:txBody>
          <a:bodyPr vert="vert270" anchor="ctr"/>
          <a:lstStyle>
            <a:lvl1pPr algn="ctr">
              <a:defRPr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D71A96DE-5AED-4F4D-9588-A634EE444B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23925" y="762000"/>
            <a:ext cx="4114800" cy="777421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3BEADD36-D14C-40F4-AECB-447196FEB4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23925" y="1625187"/>
            <a:ext cx="4114800" cy="1951133"/>
          </a:xfrm>
          <a:solidFill>
            <a:schemeClr val="accent3"/>
          </a:solidFill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="" xmlns:a16="http://schemas.microsoft.com/office/drawing/2014/main" id="{A87156B7-1A16-48F4-A636-8B056896F9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23925" y="3662086"/>
            <a:ext cx="4114800" cy="1326061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8">
            <a:extLst>
              <a:ext uri="{FF2B5EF4-FFF2-40B4-BE49-F238E27FC236}">
                <a16:creationId xmlns="" xmlns:a16="http://schemas.microsoft.com/office/drawing/2014/main" id="{DEFCB61A-65E3-421C-9027-F30490B13D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3925" y="5069332"/>
            <a:ext cx="4114800" cy="565936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8">
            <a:extLst>
              <a:ext uri="{FF2B5EF4-FFF2-40B4-BE49-F238E27FC236}">
                <a16:creationId xmlns="" xmlns:a16="http://schemas.microsoft.com/office/drawing/2014/main" id="{B8BFF667-CC4B-4A3E-85F9-CAC9D55AA4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23925" y="5750370"/>
            <a:ext cx="4114800" cy="565936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6C439249-FE6F-43F1-B040-40C992834A2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4450" y="1625187"/>
            <a:ext cx="4032250" cy="1930718"/>
          </a:xfrm>
          <a:prstGeom prst="homePlate">
            <a:avLst/>
          </a:prstGeom>
          <a:solidFill>
            <a:schemeClr val="accent3"/>
          </a:solidFill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3DC33F40-0376-410A-8DE1-32DAB1270F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42425" y="1625187"/>
            <a:ext cx="2794000" cy="1930813"/>
          </a:xfrm>
          <a:solidFill>
            <a:schemeClr val="accent3"/>
          </a:solidFill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="" xmlns:a16="http://schemas.microsoft.com/office/drawing/2014/main" id="{6D34F498-D9B2-49CA-AAF9-1E9A429657A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124450" y="3662086"/>
            <a:ext cx="6911975" cy="26545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0197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08688F-D5A5-4D2B-A3F2-D3962BF07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20" y="12007"/>
            <a:ext cx="11511280" cy="65833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ACEF6963-8A51-4BDF-92F1-B434993D8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81F1-0FA6-426A-A142-9F69EDD4F514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C3ED2CD1-52B6-4964-9D98-2DECEB521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13D7A52-085E-4F64-A3DF-1C57B0B68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9" name="Группа 18">
            <a:extLst>
              <a:ext uri="{FF2B5EF4-FFF2-40B4-BE49-F238E27FC236}">
                <a16:creationId xmlns="" xmlns:a16="http://schemas.microsoft.com/office/drawing/2014/main" id="{3023EA20-12A1-4BA0-8E03-A35CF2FD2B49}"/>
              </a:ext>
            </a:extLst>
          </p:cNvPr>
          <p:cNvGrpSpPr/>
          <p:nvPr userDrawn="1"/>
        </p:nvGrpSpPr>
        <p:grpSpPr>
          <a:xfrm>
            <a:off x="0" y="670339"/>
            <a:ext cx="12192000" cy="4379499"/>
            <a:chOff x="0" y="670339"/>
            <a:chExt cx="12192000" cy="4379499"/>
          </a:xfrm>
        </p:grpSpPr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E2947C22-4FBA-48A3-8E5A-70C3BCC62472}"/>
                </a:ext>
              </a:extLst>
            </p:cNvPr>
            <p:cNvSpPr/>
            <p:nvPr userDrawn="1"/>
          </p:nvSpPr>
          <p:spPr>
            <a:xfrm>
              <a:off x="0" y="670339"/>
              <a:ext cx="12192000" cy="81501"/>
            </a:xfrm>
            <a:prstGeom prst="rect">
              <a:avLst/>
            </a:prstGeom>
            <a:solidFill>
              <a:srgbClr val="BCDC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>
              <a:extLst>
                <a:ext uri="{FF2B5EF4-FFF2-40B4-BE49-F238E27FC236}">
                  <a16:creationId xmlns="" xmlns:a16="http://schemas.microsoft.com/office/drawing/2014/main" id="{744DD7A3-3999-47F6-8287-6BBC0E5367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924168" y="751840"/>
              <a:ext cx="8303024" cy="4297998"/>
            </a:xfrm>
            <a:prstGeom prst="rect">
              <a:avLst/>
            </a:prstGeom>
          </p:spPr>
        </p:pic>
      </p:grp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4462F330-6B3F-4C98-97BE-68ABAE77F7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0238" y="1251628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Текст 20">
            <a:extLst>
              <a:ext uri="{FF2B5EF4-FFF2-40B4-BE49-F238E27FC236}">
                <a16:creationId xmlns="" xmlns:a16="http://schemas.microsoft.com/office/drawing/2014/main" id="{13BEADDF-D17A-478F-85B7-BA6E061F01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1400" y="2462379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7" name="Текст 20">
            <a:extLst>
              <a:ext uri="{FF2B5EF4-FFF2-40B4-BE49-F238E27FC236}">
                <a16:creationId xmlns="" xmlns:a16="http://schemas.microsoft.com/office/drawing/2014/main" id="{D62B4131-FDFB-481A-B18E-00B1F6E90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36160" y="3206712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8" name="Текст 20">
            <a:extLst>
              <a:ext uri="{FF2B5EF4-FFF2-40B4-BE49-F238E27FC236}">
                <a16:creationId xmlns="" xmlns:a16="http://schemas.microsoft.com/office/drawing/2014/main" id="{0DDF1A29-808B-4B6C-AF42-7D528B4B705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68405" y="3206712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9" name="Текст 20">
            <a:extLst>
              <a:ext uri="{FF2B5EF4-FFF2-40B4-BE49-F238E27FC236}">
                <a16:creationId xmlns="" xmlns:a16="http://schemas.microsoft.com/office/drawing/2014/main" id="{40E64DB7-3631-41B5-9D5A-D000B4874D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34327" y="1227460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0" name="Текст 20">
            <a:extLst>
              <a:ext uri="{FF2B5EF4-FFF2-40B4-BE49-F238E27FC236}">
                <a16:creationId xmlns="" xmlns:a16="http://schemas.microsoft.com/office/drawing/2014/main" id="{85662650-9D0E-49CA-B0C5-EF4214937B0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23163" y="2401464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2" name="Текст 51">
            <a:extLst>
              <a:ext uri="{FF2B5EF4-FFF2-40B4-BE49-F238E27FC236}">
                <a16:creationId xmlns="" xmlns:a16="http://schemas.microsoft.com/office/drawing/2014/main" id="{1B6C5645-BDF6-416C-A665-C7EA9EE9F9F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19675" y="752475"/>
            <a:ext cx="2152650" cy="13303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4" name="Текст 53">
            <a:extLst>
              <a:ext uri="{FF2B5EF4-FFF2-40B4-BE49-F238E27FC236}">
                <a16:creationId xmlns="" xmlns:a16="http://schemas.microsoft.com/office/drawing/2014/main" id="{405E4FE0-C4D0-4789-95E9-36336BFD2BD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8200" y="5049838"/>
            <a:ext cx="10515600" cy="11382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6223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6B6B74B-EFE2-46CB-8463-C733A4A7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1D73-EDF5-4C9D-B1E7-A0A42B871B55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724B044-5E16-4C13-B9F7-77C99E868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AA10853-3D0A-4B58-93E9-37BF3F20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6">
            <a:extLst>
              <a:ext uri="{FF2B5EF4-FFF2-40B4-BE49-F238E27FC236}">
                <a16:creationId xmlns="" xmlns:a16="http://schemas.microsoft.com/office/drawing/2014/main" id="{F3E16472-E7E0-4958-ACD3-94AB6853FF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0"/>
            <a:ext cx="6096000" cy="68548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8">
            <a:extLst>
              <a:ext uri="{FF2B5EF4-FFF2-40B4-BE49-F238E27FC236}">
                <a16:creationId xmlns="" xmlns:a16="http://schemas.microsoft.com/office/drawing/2014/main" id="{D7AE3F41-8CAC-42FE-A3F9-FF8DEB9D01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5575" y="1819028"/>
            <a:ext cx="5940425" cy="321676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3484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1C14D6-AC8E-48DA-95C4-F385F5E0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C32504D-8EF5-4EC4-94BB-7A5B6DDA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33B20-6D97-4A66-91BC-FF7E5482F673}" type="datetime1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9FE9CD7-D24F-4615-BDB8-B5E19BFC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7564167-FC0E-418D-A887-1589159A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SmartArt 6">
            <a:extLst>
              <a:ext uri="{FF2B5EF4-FFF2-40B4-BE49-F238E27FC236}">
                <a16:creationId xmlns="" xmlns:a16="http://schemas.microsoft.com/office/drawing/2014/main" id="{09D4947F-B28E-41D1-8CD7-738AB0B6CB87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155575" y="670034"/>
            <a:ext cx="6756783" cy="58157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8">
            <a:extLst>
              <a:ext uri="{FF2B5EF4-FFF2-40B4-BE49-F238E27FC236}">
                <a16:creationId xmlns="" xmlns:a16="http://schemas.microsoft.com/office/drawing/2014/main" id="{A9972C14-0D5A-48FF-88EC-BFFA9CE0B4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79990" y="1601724"/>
            <a:ext cx="1861097" cy="365125"/>
          </a:xfrm>
          <a:solidFill>
            <a:schemeClr val="accent3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8" name="Текст 8">
            <a:extLst>
              <a:ext uri="{FF2B5EF4-FFF2-40B4-BE49-F238E27FC236}">
                <a16:creationId xmlns="" xmlns:a16="http://schemas.microsoft.com/office/drawing/2014/main" id="{9CC7691B-8736-44A6-AA6E-79429482F0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12360" y="1966849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3D13626F-F276-4829-AD02-9DC9BF8250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907696" y="1601724"/>
            <a:ext cx="1861097" cy="365125"/>
          </a:xfrm>
          <a:solidFill>
            <a:schemeClr val="accent3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B86094C0-5BBA-42E1-A2B4-84F9524D72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640066" y="1966849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1" name="Текст 8">
            <a:extLst>
              <a:ext uri="{FF2B5EF4-FFF2-40B4-BE49-F238E27FC236}">
                <a16:creationId xmlns="" xmlns:a16="http://schemas.microsoft.com/office/drawing/2014/main" id="{B555DAC1-8AA5-428F-8418-992053958EC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79990" y="3771671"/>
            <a:ext cx="1861097" cy="365125"/>
          </a:xfrm>
          <a:solidFill>
            <a:schemeClr val="accent3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2" name="Текст 8">
            <a:extLst>
              <a:ext uri="{FF2B5EF4-FFF2-40B4-BE49-F238E27FC236}">
                <a16:creationId xmlns="" xmlns:a16="http://schemas.microsoft.com/office/drawing/2014/main" id="{285F2F1B-455F-473B-98A5-C01D9DCED26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12360" y="4136796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3" name="Текст 8">
            <a:extLst>
              <a:ext uri="{FF2B5EF4-FFF2-40B4-BE49-F238E27FC236}">
                <a16:creationId xmlns="" xmlns:a16="http://schemas.microsoft.com/office/drawing/2014/main" id="{DB2FB948-C667-4749-8D61-6EBFF75F2DE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907696" y="3771671"/>
            <a:ext cx="1861097" cy="365125"/>
          </a:xfrm>
          <a:solidFill>
            <a:srgbClr val="FDC689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4" name="Текст 8">
            <a:extLst>
              <a:ext uri="{FF2B5EF4-FFF2-40B4-BE49-F238E27FC236}">
                <a16:creationId xmlns="" xmlns:a16="http://schemas.microsoft.com/office/drawing/2014/main" id="{8362A0D2-9B36-4631-98E3-4C833B59B17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640066" y="4136796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44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D4C5E40-7152-41DF-B553-BF8CD911C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"/>
            <a:ext cx="10515600" cy="658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1CDC449-C08B-4536-9AD9-3BA5C18AF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575" y="670339"/>
            <a:ext cx="11880849" cy="5815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71E9684-8D50-45FE-A90E-F4208BBE7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857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383D1EEA-D498-4326-9A9B-8CE7A5E0BB17}" type="datetime1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C3008F2-7F35-4109-8DCC-05CAFAD17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574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C234B12-5DC2-498A-ADE1-DED572D4A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857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BF64DCD-D8B8-4634-B6C5-36F241D2087E}"/>
              </a:ext>
            </a:extLst>
          </p:cNvPr>
          <p:cNvPicPr>
            <a:picLocks noChangeAspect="1"/>
          </p:cNvPicPr>
          <p:nvPr userDrawn="1"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7" y="136525"/>
            <a:ext cx="41148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42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80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3" r:id="rId20"/>
    <p:sldLayoutId id="2147483674" r:id="rId21"/>
    <p:sldLayoutId id="2147483681" r:id="rId22"/>
    <p:sldLayoutId id="2147483654" r:id="rId23"/>
    <p:sldLayoutId id="2147483683" r:id="rId24"/>
    <p:sldLayoutId id="2147483655" r:id="rId25"/>
    <p:sldLayoutId id="2147483682" r:id="rId26"/>
    <p:sldLayoutId id="2147483684" r:id="rId27"/>
    <p:sldLayoutId id="2147483688" r:id="rId28"/>
    <p:sldLayoutId id="2147483679" r:id="rId29"/>
    <p:sldLayoutId id="2147483692" r:id="rId30"/>
    <p:sldLayoutId id="2147483693" r:id="rId31"/>
    <p:sldLayoutId id="2147483687" r:id="rId32"/>
    <p:sldLayoutId id="2147483691" r:id="rId33"/>
    <p:sldLayoutId id="2147483708" r:id="rId3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96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98" userDrawn="1">
          <p15:clr>
            <a:srgbClr val="F26B43"/>
          </p15:clr>
        </p15:guide>
        <p15:guide id="5" orient="horz" pos="4224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15" orient="horz" pos="3181" userDrawn="1">
          <p15:clr>
            <a:srgbClr val="F26B43"/>
          </p15:clr>
        </p15:guide>
        <p15:guide id="21" orient="horz" pos="1139" userDrawn="1">
          <p15:clr>
            <a:srgbClr val="F26B43"/>
          </p15:clr>
        </p15:guide>
        <p15:guide id="25" pos="7582" userDrawn="1">
          <p15:clr>
            <a:srgbClr val="F26B43"/>
          </p15:clr>
        </p15:guide>
        <p15:guide id="32" pos="1912" userDrawn="1">
          <p15:clr>
            <a:srgbClr val="F26B43"/>
          </p15:clr>
        </p15:guide>
        <p15:guide id="33" pos="576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EEED96-2981-495E-9B7B-4A057E227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222CC90-424C-4C2C-904E-A825A9639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5D55D77-84AD-4E2D-8816-02663723A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100B7-8D4B-4319-948F-E094EC14C8AA}" type="datetime1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2B80D69-DE24-481F-90E4-ECCA0AE5E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5F68902-1D09-400A-91A7-AFDB030C3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05C7A-3D30-424D-A6FE-9C8F92003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62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109C3F-3471-40E4-AF1B-1D4B04062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39548"/>
            <a:ext cx="7937242" cy="1907304"/>
          </a:xfrm>
        </p:spPr>
        <p:txBody>
          <a:bodyPr anchor="ctr">
            <a:no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3600" b="1" cap="all" dirty="0">
                <a:ea typeface="Cambria" panose="02040503050406030204" pitchFamily="18" charset="0"/>
                <a:cs typeface="+mn-cs"/>
              </a:rPr>
              <a:t>итоговая аттестация - 2022</a:t>
            </a:r>
            <a:endParaRPr lang="x-none" sz="3600" dirty="0">
              <a:ea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62BD720-9F48-436F-8994-261F9F156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352" y="6288832"/>
            <a:ext cx="7078824" cy="471196"/>
          </a:xfrm>
        </p:spPr>
        <p:txBody>
          <a:bodyPr anchor="ctr">
            <a:normAutofit/>
          </a:bodyPr>
          <a:lstStyle/>
          <a:p>
            <a:r>
              <a:rPr lang="ru-RU" sz="2000" dirty="0">
                <a:ea typeface="Cambria" panose="02040503050406030204" pitchFamily="18" charset="0"/>
                <a:cs typeface="Arial" panose="020B0604020202020204" pitchFamily="34" charset="0"/>
              </a:rPr>
              <a:t>г. Нур-Султан, 2022</a:t>
            </a:r>
            <a:endParaRPr lang="x-none" sz="2000" dirty="0"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44455BE9-CD18-4110-A230-E8989265D07E}"/>
              </a:ext>
            </a:extLst>
          </p:cNvPr>
          <p:cNvSpPr txBox="1">
            <a:spLocks/>
          </p:cNvSpPr>
          <p:nvPr/>
        </p:nvSpPr>
        <p:spPr>
          <a:xfrm>
            <a:off x="609600" y="3429000"/>
            <a:ext cx="8170607" cy="6778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000" b="1" cap="all" dirty="0">
                <a:ea typeface="Cambria" panose="02040503050406030204" pitchFamily="18" charset="0"/>
                <a:cs typeface="+mn-cs"/>
              </a:rPr>
              <a:t>Для претендентов на знак «Алтын </a:t>
            </a:r>
            <a:r>
              <a:rPr lang="kk-KZ" sz="2000" b="1" cap="all" dirty="0">
                <a:ea typeface="Cambria" panose="02040503050406030204" pitchFamily="18" charset="0"/>
                <a:cs typeface="+mn-cs"/>
              </a:rPr>
              <a:t>белгі</a:t>
            </a:r>
            <a:r>
              <a:rPr lang="ru-RU" sz="2000" b="1" cap="all" dirty="0">
                <a:ea typeface="Cambria" panose="02040503050406030204" pitchFamily="18" charset="0"/>
                <a:cs typeface="+mn-cs"/>
              </a:rPr>
              <a:t>»</a:t>
            </a:r>
            <a:endParaRPr lang="x-none" sz="2000" dirty="0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1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45706" y="6428068"/>
            <a:ext cx="2743200" cy="365125"/>
          </a:xfrm>
        </p:spPr>
        <p:txBody>
          <a:bodyPr/>
          <a:lstStyle/>
          <a:p>
            <a:fld id="{5DEC4DEA-AA9B-43B9-9F69-C643F895B97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15652" y="154338"/>
            <a:ext cx="10960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Контингент претендентов на знак «</a:t>
            </a:r>
            <a:r>
              <a:rPr lang="kk-KZ" b="1" dirty="0">
                <a:solidFill>
                  <a:srgbClr val="000000"/>
                </a:solidFill>
                <a:latin typeface="Arial Narrow" panose="020B0606020202030204" pitchFamily="34" charset="0"/>
              </a:rPr>
              <a:t>Алтын белгі</a:t>
            </a:r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» </a:t>
            </a:r>
            <a:r>
              <a:rPr lang="ru-RU" i="1" dirty="0">
                <a:solidFill>
                  <a:srgbClr val="000000"/>
                </a:solidFill>
                <a:latin typeface="Arial Narrow" panose="020B0606020202030204" pitchFamily="34" charset="0"/>
              </a:rPr>
              <a:t>(по состоянию на </a:t>
            </a:r>
            <a:r>
              <a:rPr lang="ru-RU" i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7 </a:t>
            </a:r>
            <a:r>
              <a:rPr lang="ru-RU" i="1" dirty="0">
                <a:solidFill>
                  <a:srgbClr val="000000"/>
                </a:solidFill>
                <a:latin typeface="Arial Narrow" panose="020B0606020202030204" pitchFamily="34" charset="0"/>
              </a:rPr>
              <a:t>февраля 2022 г.)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95238999-D90C-4BA1-BE26-0AAEC0DBE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80770"/>
              </p:ext>
            </p:extLst>
          </p:nvPr>
        </p:nvGraphicFramePr>
        <p:xfrm>
          <a:off x="293103" y="792955"/>
          <a:ext cx="10973611" cy="53658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7911">
                  <a:extLst>
                    <a:ext uri="{9D8B030D-6E8A-4147-A177-3AD203B41FA5}">
                      <a16:colId xmlns="" xmlns:a16="http://schemas.microsoft.com/office/drawing/2014/main" val="897818602"/>
                    </a:ext>
                  </a:extLst>
                </a:gridCol>
                <a:gridCol w="1442127">
                  <a:extLst>
                    <a:ext uri="{9D8B030D-6E8A-4147-A177-3AD203B41FA5}">
                      <a16:colId xmlns="" xmlns:a16="http://schemas.microsoft.com/office/drawing/2014/main" val="2003819285"/>
                    </a:ext>
                  </a:extLst>
                </a:gridCol>
                <a:gridCol w="2015699">
                  <a:extLst>
                    <a:ext uri="{9D8B030D-6E8A-4147-A177-3AD203B41FA5}">
                      <a16:colId xmlns="" xmlns:a16="http://schemas.microsoft.com/office/drawing/2014/main" val="1903989481"/>
                    </a:ext>
                  </a:extLst>
                </a:gridCol>
                <a:gridCol w="827584">
                  <a:extLst>
                    <a:ext uri="{9D8B030D-6E8A-4147-A177-3AD203B41FA5}">
                      <a16:colId xmlns="" xmlns:a16="http://schemas.microsoft.com/office/drawing/2014/main" val="3481181779"/>
                    </a:ext>
                  </a:extLst>
                </a:gridCol>
                <a:gridCol w="1112275">
                  <a:extLst>
                    <a:ext uri="{9D8B030D-6E8A-4147-A177-3AD203B41FA5}">
                      <a16:colId xmlns="" xmlns:a16="http://schemas.microsoft.com/office/drawing/2014/main" val="3413945612"/>
                    </a:ext>
                  </a:extLst>
                </a:gridCol>
                <a:gridCol w="1078814">
                  <a:extLst>
                    <a:ext uri="{9D8B030D-6E8A-4147-A177-3AD203B41FA5}">
                      <a16:colId xmlns="" xmlns:a16="http://schemas.microsoft.com/office/drawing/2014/main" val="3147416693"/>
                    </a:ext>
                  </a:extLst>
                </a:gridCol>
                <a:gridCol w="975367">
                  <a:extLst>
                    <a:ext uri="{9D8B030D-6E8A-4147-A177-3AD203B41FA5}">
                      <a16:colId xmlns="" xmlns:a16="http://schemas.microsoft.com/office/drawing/2014/main" val="437718665"/>
                    </a:ext>
                  </a:extLst>
                </a:gridCol>
                <a:gridCol w="1160096">
                  <a:extLst>
                    <a:ext uri="{9D8B030D-6E8A-4147-A177-3AD203B41FA5}">
                      <a16:colId xmlns="" xmlns:a16="http://schemas.microsoft.com/office/drawing/2014/main" val="3178934597"/>
                    </a:ext>
                  </a:extLst>
                </a:gridCol>
                <a:gridCol w="1041869">
                  <a:extLst>
                    <a:ext uri="{9D8B030D-6E8A-4147-A177-3AD203B41FA5}">
                      <a16:colId xmlns="" xmlns:a16="http://schemas.microsoft.com/office/drawing/2014/main" val="3865739383"/>
                    </a:ext>
                  </a:extLst>
                </a:gridCol>
                <a:gridCol w="1041869"/>
              </a:tblGrid>
              <a:tr h="2134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1400" b="1" u="none" strike="noStrike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x-none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 Narrow" panose="020B0606020202030204" pitchFamily="34" charset="0"/>
                        </a:rPr>
                        <a:t>Регион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Интеллектуальная школа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По языкам обучения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80934201"/>
                  </a:ext>
                </a:extLst>
              </a:tr>
              <a:tr h="239472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x-none" sz="1600" b="1" u="none" strike="noStrike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Arial Narrow" panose="020B0606020202030204" pitchFamily="34" charset="0"/>
                        </a:rPr>
                        <a:t>Регион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Arial Narrow" panose="020B0606020202030204" pitchFamily="34" charset="0"/>
                        </a:rPr>
                        <a:t>казахский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Arial Narrow" panose="020B0606020202030204" pitchFamily="34" charset="0"/>
                        </a:rPr>
                        <a:t>русский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Arial Narrow" panose="020B0606020202030204" pitchFamily="34" charset="0"/>
                        </a:rPr>
                        <a:t>узбекский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Arial Narrow" panose="020B0606020202030204" pitchFamily="34" charset="0"/>
                        </a:rPr>
                        <a:t>уйгурский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Arial Narrow" panose="020B0606020202030204" pitchFamily="34" charset="0"/>
                        </a:rPr>
                        <a:t>таджикский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английский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44803459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г. Нур-Султан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Нур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-Султан ФМН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356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241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114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51772695"/>
                  </a:ext>
                </a:extLst>
              </a:tr>
              <a:tr h="16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г. Алматы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Алматы ФМН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674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529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138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04414576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Алматинская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Алматы ХБН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1378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1122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206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51524696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72000" algn="l" fontAlgn="ctr"/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Алматинская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Талдыкорган ФМН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x-none" sz="1600" u="none" strike="noStrike" dirty="0">
                          <a:effectLst/>
                          <a:latin typeface="Arial Narrow" panose="020B0606020202030204" pitchFamily="34" charset="0"/>
                        </a:rPr>
                        <a:t>1378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x-none" sz="1600" u="none" strike="noStrike" dirty="0">
                          <a:effectLst/>
                          <a:latin typeface="Arial Narrow" panose="020B0606020202030204" pitchFamily="34" charset="0"/>
                        </a:rPr>
                        <a:t>1,122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x-none" sz="1600" u="none" strike="noStrike" dirty="0">
                          <a:effectLst/>
                          <a:latin typeface="Arial Narrow" panose="020B0606020202030204" pitchFamily="34" charset="0"/>
                        </a:rPr>
                        <a:t>205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x-none" sz="16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x-none" sz="1600" u="none" strike="noStrike" dirty="0">
                          <a:effectLst/>
                          <a:latin typeface="Arial Narrow" panose="020B0606020202030204" pitchFamily="34" charset="0"/>
                        </a:rPr>
                        <a:t>51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2186805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г. Шымкент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Шымкент ХБН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508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414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58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42588621"/>
                  </a:ext>
                </a:extLst>
              </a:tr>
              <a:tr h="1955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Туркестанская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Шымкент ФМН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1839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1581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141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24325740"/>
                  </a:ext>
                </a:extLst>
              </a:tr>
              <a:tr h="195544"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72000" algn="l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Туркестан ХБН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0385882"/>
                  </a:ext>
                </a:extLst>
              </a:tr>
              <a:tr h="2181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Акмолинская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Кокшетау ФМН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273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173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100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65832802"/>
                  </a:ext>
                </a:extLst>
              </a:tr>
              <a:tr h="2181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Нур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-Султан МБ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Актюбинская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Актобе ФМН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618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552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66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95722666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Атырауская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Атырау ХБН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240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200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99984898"/>
                  </a:ext>
                </a:extLst>
              </a:tr>
              <a:tr h="1955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ВКО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Семей ФМН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62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85795545"/>
                  </a:ext>
                </a:extLst>
              </a:tr>
              <a:tr h="195544"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72000" algn="l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Усть-Каменогорск ХБН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9294539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Жамбылская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Тараз ФМН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490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436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20727234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ЗКО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Уральск ФМН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321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262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83175825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Карагандинская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Караганда ХБН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232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90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59568631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Костанайская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Костанай ФМН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121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95527320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Кызылординская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Кызылорда ХБН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630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57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84991919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Мангистауская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Актау ХБН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190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32800390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Павлодарская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Павлодар ХБН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238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72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92631685"/>
                  </a:ext>
                </a:extLst>
              </a:tr>
              <a:tr h="195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СКО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Петропавловск ХБН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smtClean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83</a:t>
                      </a:r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x-none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30621905"/>
                  </a:ext>
                </a:extLst>
              </a:tr>
              <a:tr h="205321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x-none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8997</a:t>
                      </a:r>
                      <a:endParaRPr lang="x-none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7261</a:t>
                      </a:r>
                      <a:endParaRPr lang="x-none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1500</a:t>
                      </a:r>
                      <a:endParaRPr lang="x-none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177</a:t>
                      </a:r>
                      <a:endParaRPr lang="x-none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400" b="1" u="none" strike="noStrike" smtClean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kk-KZ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x-none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x-none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x-none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7500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716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91A21672-E833-4E87-920D-C1BD153A5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3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65AF4B1-A506-435B-B97C-914DBFC1FE41}"/>
              </a:ext>
            </a:extLst>
          </p:cNvPr>
          <p:cNvSpPr txBox="1"/>
          <p:nvPr/>
        </p:nvSpPr>
        <p:spPr>
          <a:xfrm>
            <a:off x="3049250" y="167603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800" b="1" dirty="0">
                <a:latin typeface="Arial Narrow" panose="020B0606020202030204" pitchFamily="34" charset="0"/>
              </a:rPr>
              <a:t>Подготовка и проведение экзаменов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C1F1EB50-19FD-4572-850E-069B719A7A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648610"/>
              </p:ext>
            </p:extLst>
          </p:nvPr>
        </p:nvGraphicFramePr>
        <p:xfrm>
          <a:off x="336080" y="740972"/>
          <a:ext cx="11578280" cy="45610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1984">
                  <a:extLst>
                    <a:ext uri="{9D8B030D-6E8A-4147-A177-3AD203B41FA5}">
                      <a16:colId xmlns="" xmlns:a16="http://schemas.microsoft.com/office/drawing/2014/main" val="799030440"/>
                    </a:ext>
                  </a:extLst>
                </a:gridCol>
                <a:gridCol w="3603279">
                  <a:extLst>
                    <a:ext uri="{9D8B030D-6E8A-4147-A177-3AD203B41FA5}">
                      <a16:colId xmlns="" xmlns:a16="http://schemas.microsoft.com/office/drawing/2014/main" val="3789711134"/>
                    </a:ext>
                  </a:extLst>
                </a:gridCol>
                <a:gridCol w="1348966">
                  <a:extLst>
                    <a:ext uri="{9D8B030D-6E8A-4147-A177-3AD203B41FA5}">
                      <a16:colId xmlns="" xmlns:a16="http://schemas.microsoft.com/office/drawing/2014/main" val="2019588749"/>
                    </a:ext>
                  </a:extLst>
                </a:gridCol>
                <a:gridCol w="1493822">
                  <a:extLst>
                    <a:ext uri="{9D8B030D-6E8A-4147-A177-3AD203B41FA5}">
                      <a16:colId xmlns="" xmlns:a16="http://schemas.microsoft.com/office/drawing/2014/main" val="3967922391"/>
                    </a:ext>
                  </a:extLst>
                </a:gridCol>
                <a:gridCol w="4780229">
                  <a:extLst>
                    <a:ext uri="{9D8B030D-6E8A-4147-A177-3AD203B41FA5}">
                      <a16:colId xmlns="" xmlns:a16="http://schemas.microsoft.com/office/drawing/2014/main" val="854746030"/>
                    </a:ext>
                  </a:extLst>
                </a:gridCol>
              </a:tblGrid>
              <a:tr h="41576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 Narrow" panose="020B0606020202030204" pitchFamily="34" charset="0"/>
                        </a:rPr>
                        <a:t>№</a:t>
                      </a:r>
                      <a:endParaRPr lang="x-none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x-none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 Narrow" panose="020B0606020202030204" pitchFamily="34" charset="0"/>
                        </a:rPr>
                        <a:t>Срок</a:t>
                      </a:r>
                      <a:endParaRPr lang="x-none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 Narrow" panose="020B0606020202030204" pitchFamily="34" charset="0"/>
                        </a:rPr>
                        <a:t>Ответственные</a:t>
                      </a:r>
                      <a:endParaRPr lang="x-none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Примечание</a:t>
                      </a:r>
                      <a:endParaRPr lang="x-none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41082327"/>
                  </a:ext>
                </a:extLst>
              </a:tr>
              <a:tr h="562630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1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Формирование базы учащихся с ФИО, ИИН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до 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20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>
                          <a:latin typeface="Arial Narrow" panose="020B0606020202030204" pitchFamily="34" charset="0"/>
                        </a:rPr>
                        <a:t>марта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МОН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Необходимо время для перепроверки корректности данных 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учащихся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согласно</a:t>
                      </a:r>
                      <a:r>
                        <a:rPr lang="ru-RU" sz="1600" baseline="0" dirty="0" smtClean="0">
                          <a:latin typeface="Arial Narrow" panose="020B0606020202030204" pitchFamily="34" charset="0"/>
                        </a:rPr>
                        <a:t> шаблону АОО)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62702927"/>
                  </a:ext>
                </a:extLst>
              </a:tr>
              <a:tr h="325733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2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Тиражирование материалов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апрель-май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ЦПИ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82289659"/>
                  </a:ext>
                </a:extLst>
              </a:tr>
              <a:tr h="325733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3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Формирование зашифрованных лейблов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апрель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ЦПИ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96706122"/>
                  </a:ext>
                </a:extLst>
              </a:tr>
              <a:tr h="325733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4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Упаковка материалов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апрель-май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ЦПИ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3545673"/>
                  </a:ext>
                </a:extLst>
              </a:tr>
              <a:tr h="325733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5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Отправка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май 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ЦПИ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Отправка почтой </a:t>
                      </a:r>
                      <a:r>
                        <a:rPr lang="en-US" sz="1600" dirty="0">
                          <a:latin typeface="Arial Narrow" panose="020B0606020202030204" pitchFamily="34" charset="0"/>
                        </a:rPr>
                        <a:t>DHL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79057966"/>
                  </a:ext>
                </a:extLst>
              </a:tr>
              <a:tr h="799526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6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Хранение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до начала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НИШ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Доставка в день экзамена, организация видеозаписи момента приема материалов и круглосуточной онлайн-трансляции из хранилища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38746418"/>
                  </a:ext>
                </a:extLst>
              </a:tr>
              <a:tr h="536257">
                <a:tc rowSpan="2"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7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Проведение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27 мая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НИШ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Соблюдение </a:t>
                      </a:r>
                      <a:r>
                        <a:rPr lang="ru-RU" sz="1600" dirty="0" err="1">
                          <a:latin typeface="Arial Narrow" panose="020B0606020202030204" pitchFamily="34" charset="0"/>
                        </a:rPr>
                        <a:t>сан.норм</a:t>
                      </a:r>
                      <a:r>
                        <a:rPr lang="ru-RU" sz="1600" dirty="0">
                          <a:latin typeface="Arial Narrow" panose="020B0606020202030204" pitchFamily="34" charset="0"/>
                        </a:rPr>
                        <a:t>, дезинфекция, термометрия</a:t>
                      </a:r>
                      <a:r>
                        <a:rPr lang="ru-RU" sz="1600" baseline="0" dirty="0">
                          <a:latin typeface="Arial Narrow" panose="020B0606020202030204" pitchFamily="34" charset="0"/>
                        </a:rPr>
                        <a:t> и др</a:t>
                      </a:r>
                      <a:r>
                        <a:rPr lang="ru-RU" sz="1600" baseline="0" dirty="0" smtClean="0">
                          <a:latin typeface="Arial Narrow" panose="020B060602020203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ru-RU" sz="1600" baseline="0" dirty="0" smtClean="0">
                          <a:latin typeface="Arial Narrow" panose="020B0606020202030204" pitchFamily="34" charset="0"/>
                        </a:rPr>
                        <a:t>Онлайн трансляция всего хода экзамена</a:t>
                      </a:r>
                      <a:endParaRPr lang="ru-RU" sz="1600" baseline="0" dirty="0">
                        <a:latin typeface="Arial Narrow" panose="020B0606020202030204" pitchFamily="34" charset="0"/>
                      </a:endParaRPr>
                    </a:p>
                    <a:p>
                      <a:pPr algn="l"/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Обеспечение питания (завтрак, обед)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l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Решение при случаях заболеваний (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COVID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16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…)</a:t>
                      </a:r>
                      <a:endParaRPr lang="x-none" sz="16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63212512"/>
                  </a:ext>
                </a:extLst>
              </a:tr>
              <a:tr h="325733">
                <a:tc vMerge="1">
                  <a:txBody>
                    <a:bodyPr/>
                    <a:lstStyle/>
                    <a:p>
                      <a:pPr algn="ctr"/>
                      <a:endParaRPr lang="x-none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3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i="1" dirty="0" smtClean="0">
                          <a:latin typeface="Arial Narrow" panose="020B0606020202030204" pitchFamily="34" charset="0"/>
                        </a:rPr>
                        <a:t>Алгебра </a:t>
                      </a:r>
                      <a:r>
                        <a:rPr lang="ru-RU" sz="1600" i="1" dirty="0">
                          <a:latin typeface="Arial Narrow" panose="020B0606020202030204" pitchFamily="34" charset="0"/>
                        </a:rPr>
                        <a:t>и начало анализа</a:t>
                      </a:r>
                      <a:endParaRPr lang="x-none" sz="1600" i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smtClean="0">
                          <a:latin typeface="Arial Narrow" panose="020B0606020202030204" pitchFamily="34" charset="0"/>
                        </a:rPr>
                        <a:t>10:00–15:00</a:t>
                      </a:r>
                    </a:p>
                    <a:p>
                      <a:pPr algn="l"/>
                      <a:r>
                        <a:rPr lang="ru-RU" sz="900" i="1" dirty="0" smtClean="0">
                          <a:latin typeface="Arial Narrow" panose="020B0606020202030204" pitchFamily="34" charset="0"/>
                        </a:rPr>
                        <a:t>(по времени </a:t>
                      </a:r>
                      <a:r>
                        <a:rPr lang="ru-RU" sz="900" i="1" dirty="0" err="1" smtClean="0">
                          <a:latin typeface="Arial Narrow" panose="020B0606020202030204" pitchFamily="34" charset="0"/>
                        </a:rPr>
                        <a:t>Нур</a:t>
                      </a:r>
                      <a:r>
                        <a:rPr lang="ru-RU" sz="900" i="1" dirty="0" smtClean="0">
                          <a:latin typeface="Arial Narrow" panose="020B0606020202030204" pitchFamily="34" charset="0"/>
                        </a:rPr>
                        <a:t>-Султан)</a:t>
                      </a:r>
                      <a:endParaRPr lang="x-none" sz="900" i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x-none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0616076"/>
                  </a:ext>
                </a:extLst>
              </a:tr>
              <a:tr h="325733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 Narrow" panose="020B0606020202030204" pitchFamily="34" charset="0"/>
                        </a:rPr>
                        <a:t>8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Инспекция</a:t>
                      </a:r>
                      <a:endParaRPr lang="x-none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 мая</a:t>
                      </a:r>
                      <a:endParaRPr lang="x-none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ЦПИ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Представители МОН</a:t>
                      </a: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5661075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0569A6F-43B9-40AC-A74E-77D7515194D3}"/>
              </a:ext>
            </a:extLst>
          </p:cNvPr>
          <p:cNvSpPr txBox="1"/>
          <p:nvPr/>
        </p:nvSpPr>
        <p:spPr>
          <a:xfrm>
            <a:off x="336080" y="5316189"/>
            <a:ext cx="984917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Arial Narrow" panose="020B0606020202030204" pitchFamily="34" charset="0"/>
              </a:rPr>
              <a:t>Задействованные в проведении лица: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Комиссия при Министерстве, </a:t>
            </a:r>
            <a:r>
              <a:rPr lang="ru-RU" sz="1400" dirty="0" smtClean="0">
                <a:latin typeface="Arial Narrow" panose="020B0606020202030204" pitchFamily="34" charset="0"/>
              </a:rPr>
              <a:t>Комиссия при УО, районах и школах, </a:t>
            </a:r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Комиссия при Интеллектуальных школах </a:t>
            </a: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(МОН, УО, </a:t>
            </a:r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КОКСОН, НИШ)</a:t>
            </a:r>
            <a:endParaRPr lang="ru-RU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</a:rPr>
              <a:t>Администратор теста (назначается из числа заместителей директора НИШ)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</a:rPr>
              <a:t>Дежурные по аудитории (на 20 учащихся назначается 1 дежурный)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</a:rPr>
              <a:t>Дежурные по коридору </a:t>
            </a:r>
          </a:p>
        </p:txBody>
      </p:sp>
    </p:spTree>
    <p:extLst>
      <p:ext uri="{BB962C8B-B14F-4D97-AF65-F5344CB8AC3E}">
        <p14:creationId xmlns:p14="http://schemas.microsoft.com/office/powerpoint/2010/main" val="206165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FBB04245-FF97-4709-919E-F1232F6CA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4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EFA7B17-212A-4095-A699-6279443FD4DA}"/>
              </a:ext>
            </a:extLst>
          </p:cNvPr>
          <p:cNvSpPr txBox="1"/>
          <p:nvPr/>
        </p:nvSpPr>
        <p:spPr>
          <a:xfrm>
            <a:off x="3048000" y="128439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800" b="1" dirty="0">
                <a:latin typeface="Arial Narrow" panose="020B0606020202030204" pitchFamily="34" charset="0"/>
              </a:rPr>
              <a:t>Компьютерная проверка работ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5625E009-A8CB-4EF2-B7A2-6B57740B1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576408"/>
              </p:ext>
            </p:extLst>
          </p:nvPr>
        </p:nvGraphicFramePr>
        <p:xfrm>
          <a:off x="416311" y="615466"/>
          <a:ext cx="11230130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768">
                  <a:extLst>
                    <a:ext uri="{9D8B030D-6E8A-4147-A177-3AD203B41FA5}">
                      <a16:colId xmlns="" xmlns:a16="http://schemas.microsoft.com/office/drawing/2014/main" val="799030440"/>
                    </a:ext>
                  </a:extLst>
                </a:gridCol>
                <a:gridCol w="4273236">
                  <a:extLst>
                    <a:ext uri="{9D8B030D-6E8A-4147-A177-3AD203B41FA5}">
                      <a16:colId xmlns="" xmlns:a16="http://schemas.microsoft.com/office/drawing/2014/main" val="3789711134"/>
                    </a:ext>
                  </a:extLst>
                </a:gridCol>
                <a:gridCol w="10320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66250">
                  <a:extLst>
                    <a:ext uri="{9D8B030D-6E8A-4147-A177-3AD203B41FA5}">
                      <a16:colId xmlns="" xmlns:a16="http://schemas.microsoft.com/office/drawing/2014/main" val="3967922391"/>
                    </a:ext>
                  </a:extLst>
                </a:gridCol>
                <a:gridCol w="3914781">
                  <a:extLst>
                    <a:ext uri="{9D8B030D-6E8A-4147-A177-3AD203B41FA5}">
                      <a16:colId xmlns="" xmlns:a16="http://schemas.microsoft.com/office/drawing/2014/main" val="854746030"/>
                    </a:ext>
                  </a:extLst>
                </a:gridCol>
              </a:tblGrid>
              <a:tr h="21483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Arial Narrow" panose="020B0606020202030204" pitchFamily="34" charset="0"/>
                        </a:rPr>
                        <a:t>№</a:t>
                      </a:r>
                      <a:endParaRPr lang="x-none" sz="12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x-none" sz="12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Arial Narrow" panose="020B0606020202030204" pitchFamily="34" charset="0"/>
                        </a:rPr>
                        <a:t>Срок</a:t>
                      </a:r>
                      <a:endParaRPr lang="x-none" sz="12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Arial Narrow" panose="020B0606020202030204" pitchFamily="34" charset="0"/>
                        </a:rPr>
                        <a:t>Ответственные</a:t>
                      </a:r>
                      <a:endParaRPr lang="x-none" sz="12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Примечание</a:t>
                      </a:r>
                      <a:endParaRPr lang="x-none" sz="12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41082327"/>
                  </a:ext>
                </a:extLst>
              </a:tr>
              <a:tr h="20565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i="1" dirty="0">
                          <a:latin typeface="Arial Narrow" panose="020B0606020202030204" pitchFamily="34" charset="0"/>
                        </a:rPr>
                        <a:t>до экзаменов</a:t>
                      </a:r>
                      <a:endParaRPr lang="x-none" sz="1200" i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1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Arial Narrow" panose="020B0606020202030204" pitchFamily="34" charset="0"/>
                        </a:rPr>
                        <a:t>Формирование </a:t>
                      </a:r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Комиссии при министерстве</a:t>
                      </a:r>
                      <a:r>
                        <a:rPr lang="ru-RU" sz="12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endParaRPr lang="x-none" sz="1200" i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до </a:t>
                      </a:r>
                      <a:r>
                        <a:rPr lang="ru-RU" sz="1200" dirty="0">
                          <a:latin typeface="Arial Narrow" panose="020B0606020202030204" pitchFamily="34" charset="0"/>
                        </a:rPr>
                        <a:t>мая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МОН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2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Arial Narrow" panose="020B0606020202030204" pitchFamily="34" charset="0"/>
                        </a:rPr>
                        <a:t>Формирование аттестационной и апелляционной комиссий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до </a:t>
                      </a:r>
                      <a:r>
                        <a:rPr lang="ru-RU" sz="1200" dirty="0">
                          <a:latin typeface="Arial Narrow" panose="020B0606020202030204" pitchFamily="34" charset="0"/>
                        </a:rPr>
                        <a:t>мая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МОН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Из числа лучших учителей городов,</a:t>
                      </a:r>
                      <a:r>
                        <a:rPr lang="ru-RU" sz="1200" baseline="0" dirty="0" smtClean="0">
                          <a:latin typeface="Arial Narrow" panose="020B0606020202030204" pitchFamily="34" charset="0"/>
                        </a:rPr>
                        <a:t> список </a:t>
                      </a:r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согласно</a:t>
                      </a:r>
                      <a:r>
                        <a:rPr lang="ru-RU" sz="1200" baseline="0" dirty="0" smtClean="0">
                          <a:latin typeface="Arial Narrow" panose="020B0606020202030204" pitchFamily="34" charset="0"/>
                        </a:rPr>
                        <a:t> шаблону АОО</a:t>
                      </a:r>
                      <a:endParaRPr lang="x-none" sz="1200" dirty="0" smtClean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Обучение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экзаменаторов </a:t>
                      </a:r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аттестационной и апелляционной комиссий по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работе на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E-Marker</a:t>
                      </a:r>
                      <a:endParaRPr lang="x-none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до 23 мая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НИШ, ЦПИ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565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>
                          <a:latin typeface="Arial Narrow" panose="020B0606020202030204" pitchFamily="34" charset="0"/>
                        </a:rPr>
                        <a:t>после экзаменов</a:t>
                      </a:r>
                      <a:endParaRPr lang="x-none" sz="1200" i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1600" i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x-none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Arial Narrow" panose="020B0606020202030204" pitchFamily="34" charset="0"/>
                        </a:rPr>
                        <a:t>4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Arial Narrow" panose="020B0606020202030204" pitchFamily="34" charset="0"/>
                        </a:rPr>
                        <a:t>Резка буклетов и сканирование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28-29 мая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НИШ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Проводится под видеонаблюдением и записью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82289659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5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Arial Narrow" panose="020B0606020202030204" pitchFamily="34" charset="0"/>
                        </a:rPr>
                        <a:t>Загрузка буклетов на платформу, верификация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28-29 мая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НИШ/ЦПИ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96706122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6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Координационное совещание: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latin typeface="Arial Narrow" panose="020B0606020202030204" pitchFamily="34" charset="0"/>
                        </a:rPr>
                        <a:t>лидеров групп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latin typeface="Arial Narrow" panose="020B0606020202030204" pitchFamily="34" charset="0"/>
                        </a:rPr>
                        <a:t>экзаменаторов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30 мая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ЦПИ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79057966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7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Проверка работ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31 мая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ЦПИ, НИШ, ОШ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38746418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8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Модерация проверенных работ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1 июня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ЦПИ, НИШ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83977697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9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Установление стандартов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ru-RU" sz="1200" baseline="0" dirty="0">
                          <a:latin typeface="Arial Narrow" panose="020B0606020202030204" pitchFamily="34" charset="0"/>
                        </a:rPr>
                        <a:t> июня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ЦПИ</a:t>
                      </a:r>
                      <a:endParaRPr lang="x-none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Пороговые баллы в 125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приказе (НПА)</a:t>
                      </a:r>
                      <a:endParaRPr lang="x-none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85251955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10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Выгрузка зашифрованных результатов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3 июня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ЦПИ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439389195"/>
                  </a:ext>
                </a:extLst>
              </a:tr>
              <a:tr h="34961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11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Утверждение </a:t>
                      </a:r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зашифрованных результатов,</a:t>
                      </a:r>
                      <a:r>
                        <a:rPr lang="ru-RU" sz="1200" baseline="0" dirty="0" smtClean="0">
                          <a:latin typeface="Arial Narrow" panose="020B0606020202030204" pitchFamily="34" charset="0"/>
                        </a:rPr>
                        <a:t> а затем идентифицируемых списков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4 июня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Комиссия при</a:t>
                      </a:r>
                      <a:r>
                        <a:rPr lang="ru-RU" sz="1200" baseline="0" dirty="0" smtClean="0">
                          <a:latin typeface="Arial Narrow" panose="020B0606020202030204" pitchFamily="34" charset="0"/>
                        </a:rPr>
                        <a:t> министерстве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Подписание</a:t>
                      </a:r>
                      <a:r>
                        <a:rPr lang="ru-RU" sz="1200" baseline="0" dirty="0">
                          <a:latin typeface="Arial Narrow" panose="020B0606020202030204" pitchFamily="34" charset="0"/>
                        </a:rPr>
                        <a:t> списка с результатами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39635400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Объявление результатов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6 июня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МОН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7500265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Апелляция </a:t>
                      </a:r>
                      <a:endParaRPr lang="x-none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7-8 июня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МОН, ЦПИ, НИШ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Определение процесса апелляции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(НПА)</a:t>
                      </a:r>
                      <a:endParaRPr lang="x-none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31781617"/>
                  </a:ext>
                </a:extLst>
              </a:tr>
              <a:tr h="205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Объявление результатов после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апелляции</a:t>
                      </a:r>
                      <a:endParaRPr lang="x-none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9-10 </a:t>
                      </a:r>
                      <a:r>
                        <a:rPr lang="ru-RU" sz="1200" dirty="0">
                          <a:latin typeface="Arial Narrow" panose="020B0606020202030204" pitchFamily="34" charset="0"/>
                        </a:rPr>
                        <a:t>июня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МОН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anose="020B0606020202030204" pitchFamily="34" charset="0"/>
                        </a:rPr>
                        <a:t>Согласно</a:t>
                      </a:r>
                      <a:r>
                        <a:rPr lang="ru-RU" sz="1200" baseline="0" dirty="0" smtClean="0">
                          <a:latin typeface="Arial Narrow" panose="020B0606020202030204" pitchFamily="34" charset="0"/>
                        </a:rPr>
                        <a:t> НПА установлен срок до 12 июня</a:t>
                      </a:r>
                      <a:endParaRPr lang="x-none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34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23179"/>
              </p:ext>
            </p:extLst>
          </p:nvPr>
        </p:nvGraphicFramePr>
        <p:xfrm>
          <a:off x="430772" y="985247"/>
          <a:ext cx="11347554" cy="4210073"/>
        </p:xfrm>
        <a:graphic>
          <a:graphicData uri="http://schemas.openxmlformats.org/drawingml/2006/table">
            <a:tbl>
              <a:tblPr/>
              <a:tblGrid>
                <a:gridCol w="15972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49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51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123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9299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127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95881">
                  <a:extLst>
                    <a:ext uri="{9D8B030D-6E8A-4147-A177-3AD203B41FA5}">
                      <a16:colId xmlns="" xmlns:a16="http://schemas.microsoft.com/office/drawing/2014/main" val="3708890210"/>
                    </a:ext>
                  </a:extLst>
                </a:gridCol>
                <a:gridCol w="194626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051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Кол-во работ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Главный экзаменатор</a:t>
                      </a:r>
                    </a:p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(НИШ)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Лидер группы экзаменаторов</a:t>
                      </a:r>
                    </a:p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(НИШ)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Экзаменатор</a:t>
                      </a:r>
                    </a:p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(ОШ)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Кол-во работ на 1 экзаменатора в день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7529">
                <a:tc rowSpan="3">
                  <a:txBody>
                    <a:bodyPr/>
                    <a:lstStyle/>
                    <a:p>
                      <a:pPr marL="72000"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Алгебра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и начало анализа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8997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7261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каз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6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1500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(рус)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60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236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(др.)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13668">
                <a:tc gridSpan="3">
                  <a:txBody>
                    <a:bodyPr/>
                    <a:lstStyle/>
                    <a:p>
                      <a:pPr marL="72000" algn="r" fontAlgn="b"/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303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(+100 чел. резерв)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449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6284571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8E5B5AA7-CF58-4423-96E3-6579D74EA7E3}"/>
              </a:ext>
            </a:extLst>
          </p:cNvPr>
          <p:cNvSpPr txBox="1"/>
          <p:nvPr/>
        </p:nvSpPr>
        <p:spPr>
          <a:xfrm>
            <a:off x="3210962" y="350869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800" b="1" dirty="0">
                <a:latin typeface="Arial Narrow" panose="020B0606020202030204" pitchFamily="34" charset="0"/>
              </a:rPr>
              <a:t>Проверка работ. </a:t>
            </a:r>
            <a:r>
              <a:rPr lang="kk-KZ" b="1" dirty="0">
                <a:latin typeface="Arial Narrow" panose="020B0606020202030204" pitchFamily="34" charset="0"/>
              </a:rPr>
              <a:t>Задействованные лица</a:t>
            </a:r>
            <a:endParaRPr lang="kk-KZ" sz="1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65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589404"/>
              </p:ext>
            </p:extLst>
          </p:nvPr>
        </p:nvGraphicFramePr>
        <p:xfrm>
          <a:off x="440871" y="514345"/>
          <a:ext cx="11241629" cy="6227889"/>
        </p:xfrm>
        <a:graphic>
          <a:graphicData uri="http://schemas.openxmlformats.org/drawingml/2006/table">
            <a:tbl>
              <a:tblPr firstRow="1" firstCol="1" bandRow="1"/>
              <a:tblGrid>
                <a:gridCol w="416379"/>
                <a:gridCol w="1363436"/>
                <a:gridCol w="2343150"/>
                <a:gridCol w="1208314"/>
                <a:gridCol w="1991676"/>
                <a:gridCol w="928374"/>
                <a:gridCol w="928374"/>
                <a:gridCol w="1030963"/>
                <a:gridCol w="1030963"/>
              </a:tblGrid>
              <a:tr h="1213712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Разнарядка по количеству учителей математики в разрезе регионов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Сроки привлечения экзаменаторов к мероприятиям </a:t>
                      </a:r>
                      <a:r>
                        <a:rPr lang="ru-RU" sz="1050" i="1" u="sng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на базе НИШ</a:t>
                      </a:r>
                      <a:r>
                        <a:rPr lang="ru-RU" sz="1050" i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 (план):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23-24 мая - обучение процедурам и работе на платформе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30 мая – координационное совещание экзаменаторов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31 мая – проверка работ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1 июня –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модерация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 проверенных работ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7-8 июня – апелляция работ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714"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Регион 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Интеллектуальная школа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 языкам обучения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казахский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русский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узбекский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уйгурский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таджикский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г. </a:t>
                      </a:r>
                      <a:r>
                        <a:rPr lang="ru-RU" sz="13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Нур</a:t>
                      </a: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-Султан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Нур-Султан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г. Алматы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Алматы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Алматинская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Алматы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Талдыкорган</a:t>
                      </a: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г. Шымкент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Шымкент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Туркестанская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Шымкент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Туркестан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Акмолинская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Кокшетау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Нур-Султан МБ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Актюбинская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Актобе</a:t>
                      </a: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Атырауская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Атырау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ВКО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Семей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Усть-Каменогорск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Жамбылская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Тараз</a:t>
                      </a: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ЗКО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Уральск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Карагандинская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Караганда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Костанайская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Костанай ФМН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Кызылординская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Кызылорда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Мангистауская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Актау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Павлодарская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Павлодар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97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СКО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Петропавловск ХБН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83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400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318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1090" marR="41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5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431102"/>
              </p:ext>
            </p:extLst>
          </p:nvPr>
        </p:nvGraphicFramePr>
        <p:xfrm>
          <a:off x="620483" y="579665"/>
          <a:ext cx="11201402" cy="4150292"/>
        </p:xfrm>
        <a:graphic>
          <a:graphicData uri="http://schemas.openxmlformats.org/drawingml/2006/table">
            <a:tbl>
              <a:tblPr/>
              <a:tblGrid>
                <a:gridCol w="703753"/>
                <a:gridCol w="703753"/>
                <a:gridCol w="703753"/>
                <a:gridCol w="1407506"/>
                <a:gridCol w="703753"/>
                <a:gridCol w="703753"/>
                <a:gridCol w="1128937"/>
                <a:gridCol w="703753"/>
                <a:gridCol w="703753"/>
                <a:gridCol w="703753"/>
                <a:gridCol w="703753"/>
                <a:gridCol w="703753"/>
                <a:gridCol w="703753"/>
                <a:gridCol w="923676"/>
              </a:tblGrid>
              <a:tr h="1437683">
                <a:tc gridSpan="14">
                  <a:txBody>
                    <a:bodyPr/>
                    <a:lstStyle/>
                    <a:p>
                      <a:pPr algn="r" fontAlgn="ctr"/>
                      <a:r>
                        <a:rPr lang="kk-KZ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Форма в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Excel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Список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претендентов на знак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«Алтын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белгі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26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Населенный пункт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Город/ село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ИИН учащегося (только цифры без пробелов)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Фамилия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Имя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Отчество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Литер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язык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обучения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02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3171" y="954919"/>
            <a:ext cx="1653177" cy="43927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Резка, сканирование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87713" y="950259"/>
            <a:ext cx="1786945" cy="43927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Загрузка в платформу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5515" y="64994"/>
            <a:ext cx="1972236" cy="42134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Повторное сканирование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7" name="Прямая со стрелкой 16"/>
          <p:cNvCxnSpPr>
            <a:stCxn id="7" idx="2"/>
            <a:endCxn id="6" idx="0"/>
          </p:cNvCxnSpPr>
          <p:nvPr/>
        </p:nvCxnSpPr>
        <p:spPr>
          <a:xfrm flipH="1">
            <a:off x="4781186" y="486336"/>
            <a:ext cx="10447" cy="4639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449828" y="2482562"/>
            <a:ext cx="2013087" cy="66629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Обучение членов Комиссии (экзаменаторов) по работе на платформе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91633" y="2484766"/>
            <a:ext cx="2581835" cy="66408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Координационное совещание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696947" y="2489943"/>
            <a:ext cx="2581835" cy="475129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Проверка работ на платформе 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е-маркер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696947" y="3458135"/>
            <a:ext cx="2581835" cy="475129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Модерация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проверенных работ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7" name="Прямая со стрелкой 26"/>
          <p:cNvCxnSpPr>
            <a:stCxn id="20" idx="2"/>
            <a:endCxn id="21" idx="0"/>
          </p:cNvCxnSpPr>
          <p:nvPr/>
        </p:nvCxnSpPr>
        <p:spPr>
          <a:xfrm>
            <a:off x="8987865" y="2965072"/>
            <a:ext cx="0" cy="4930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10467041" y="2110354"/>
            <a:ext cx="1586753" cy="1129554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Выгрузка ведомости с результатами учащихся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H="1" flipV="1">
            <a:off x="9238877" y="2965072"/>
            <a:ext cx="3735" cy="4930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0" idx="3"/>
          </p:cNvCxnSpPr>
          <p:nvPr/>
        </p:nvCxnSpPr>
        <p:spPr>
          <a:xfrm>
            <a:off x="10278782" y="2727508"/>
            <a:ext cx="188259" cy="44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0" y="1610849"/>
            <a:ext cx="12192000" cy="3056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0" y="4307893"/>
            <a:ext cx="12192000" cy="2172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 flipV="1">
            <a:off x="4939553" y="486741"/>
            <a:ext cx="8966" cy="4276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Соединительная линия уступом 55"/>
          <p:cNvCxnSpPr>
            <a:stCxn id="6" idx="3"/>
            <a:endCxn id="19" idx="0"/>
          </p:cNvCxnSpPr>
          <p:nvPr/>
        </p:nvCxnSpPr>
        <p:spPr>
          <a:xfrm>
            <a:off x="5674658" y="1169895"/>
            <a:ext cx="407893" cy="131487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594227" y="3063686"/>
            <a:ext cx="283695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как минимум 10% работ каждого экзаменатора</a:t>
            </a:r>
            <a:endParaRPr lang="ru-RU" sz="1100" i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58988" y="589835"/>
            <a:ext cx="368374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при выявлении некачественного скана</a:t>
            </a:r>
            <a:endParaRPr lang="ru-RU" sz="1100" i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37316" y="5068614"/>
            <a:ext cx="2037313" cy="11291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Подача заявления на апелляцию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(онлайн)</a:t>
            </a:r>
            <a:endParaRPr lang="ru-RU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071771" y="5996035"/>
            <a:ext cx="2210931" cy="725440"/>
          </a:xfrm>
          <a:prstGeom prst="rect">
            <a:avLst/>
          </a:prstGeom>
          <a:solidFill>
            <a:srgbClr val="F8A2A4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i="1" dirty="0">
                <a:solidFill>
                  <a:prstClr val="black"/>
                </a:solidFill>
                <a:latin typeface="Arial Narrow" panose="020B0606020202030204" pitchFamily="34" charset="0"/>
              </a:rPr>
              <a:t>Председатель комиссии, представители 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УО, МОН, НИШ</a:t>
            </a:r>
            <a:endParaRPr lang="ru-RU" sz="1200" i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071771" y="5075159"/>
            <a:ext cx="2210930" cy="725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Рассмотрение заявления и работы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с учащимся и его представителем </a:t>
            </a:r>
            <a:r>
              <a:rPr lang="en-US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(ZOOM)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2899687" y="5068614"/>
            <a:ext cx="1847027" cy="11291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Рассмотрение заявления и работы учащегося 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(учитель, который проверял)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7607758" y="5077233"/>
            <a:ext cx="2548027" cy="743465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Объявление решения апелляционной комиссии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0462960" y="5133827"/>
            <a:ext cx="1590834" cy="11379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Подписание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протокола Комиссией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при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Министерстве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91" name="Прямая со стрелкой 90"/>
          <p:cNvCxnSpPr>
            <a:stCxn id="70" idx="0"/>
            <a:endCxn id="71" idx="2"/>
          </p:cNvCxnSpPr>
          <p:nvPr/>
        </p:nvCxnSpPr>
        <p:spPr>
          <a:xfrm flipH="1" flipV="1">
            <a:off x="6177236" y="5800694"/>
            <a:ext cx="1" cy="19534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10157" y="4389316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Апелляция </a:t>
            </a:r>
            <a:endParaRPr lang="ru-RU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67115" y="237398"/>
            <a:ext cx="2359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Подготовка к проверке</a:t>
            </a:r>
            <a:endParaRPr lang="ru-RU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73171" y="185396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Проверка</a:t>
            </a:r>
            <a:endParaRPr lang="ru-RU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05" name="Прямая со стрелкой 104"/>
          <p:cNvCxnSpPr>
            <a:stCxn id="18" idx="3"/>
            <a:endCxn id="19" idx="1"/>
          </p:cNvCxnSpPr>
          <p:nvPr/>
        </p:nvCxnSpPr>
        <p:spPr>
          <a:xfrm>
            <a:off x="4462915" y="2815708"/>
            <a:ext cx="328718" cy="11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 flipV="1">
            <a:off x="7560925" y="2033344"/>
            <a:ext cx="136022" cy="52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510157" y="2481056"/>
            <a:ext cx="1616192" cy="66779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Состав Комиссии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2138948" y="2769933"/>
            <a:ext cx="328718" cy="2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7696947" y="1713837"/>
            <a:ext cx="2581835" cy="644358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Автоматизированное распределение работ между регионами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7560925" y="2038629"/>
            <a:ext cx="0" cy="786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19" idx="3"/>
          </p:cNvCxnSpPr>
          <p:nvPr/>
        </p:nvCxnSpPr>
        <p:spPr>
          <a:xfrm flipV="1">
            <a:off x="7373468" y="2814954"/>
            <a:ext cx="187457" cy="1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58" idx="2"/>
            <a:endCxn id="20" idx="0"/>
          </p:cNvCxnSpPr>
          <p:nvPr/>
        </p:nvCxnSpPr>
        <p:spPr>
          <a:xfrm>
            <a:off x="8987865" y="2358195"/>
            <a:ext cx="0" cy="131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10462961" y="3609221"/>
            <a:ext cx="1590833" cy="13973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Утверждение и объявление результатов Комиссией при Министерстве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1" name="Прямая со стрелкой 40"/>
          <p:cNvCxnSpPr>
            <a:stCxn id="33" idx="2"/>
            <a:endCxn id="66" idx="0"/>
          </p:cNvCxnSpPr>
          <p:nvPr/>
        </p:nvCxnSpPr>
        <p:spPr>
          <a:xfrm flipH="1">
            <a:off x="11258378" y="3239908"/>
            <a:ext cx="2040" cy="369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1563534" y="4842156"/>
            <a:ext cx="8920970" cy="3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>
            <a:endCxn id="68" idx="0"/>
          </p:cNvCxnSpPr>
          <p:nvPr/>
        </p:nvCxnSpPr>
        <p:spPr>
          <a:xfrm flipH="1">
            <a:off x="1555973" y="4879818"/>
            <a:ext cx="7561" cy="188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>
            <a:off x="2572799" y="5620815"/>
            <a:ext cx="328718" cy="2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>
            <a:stCxn id="5" idx="3"/>
            <a:endCxn id="39" idx="1"/>
          </p:cNvCxnSpPr>
          <p:nvPr/>
        </p:nvCxnSpPr>
        <p:spPr>
          <a:xfrm flipV="1">
            <a:off x="2126348" y="1171276"/>
            <a:ext cx="63687" cy="3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 flipV="1">
            <a:off x="3761865" y="1169895"/>
            <a:ext cx="125848" cy="1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190035" y="951640"/>
            <a:ext cx="1608042" cy="43927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Шифрование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32" name="Прямая со стрелкой 131"/>
          <p:cNvCxnSpPr/>
          <p:nvPr/>
        </p:nvCxnSpPr>
        <p:spPr>
          <a:xfrm>
            <a:off x="4743053" y="5410609"/>
            <a:ext cx="328718" cy="2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>
            <a:off x="7282701" y="5413000"/>
            <a:ext cx="328718" cy="2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 стрелкой 146"/>
          <p:cNvCxnSpPr/>
          <p:nvPr/>
        </p:nvCxnSpPr>
        <p:spPr>
          <a:xfrm>
            <a:off x="10155786" y="5402918"/>
            <a:ext cx="328718" cy="2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43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C7A-3D30-424D-A6FE-9C8F92003868}" type="slidenum">
              <a:rPr lang="ru-RU" smtClean="0"/>
              <a:t>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968045" y="403056"/>
            <a:ext cx="2307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Основные риски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033" y="1009988"/>
            <a:ext cx="1170613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</a:rPr>
              <a:t>Некорректное заполнение данных учащихся (ФИО, ИИН) в </a:t>
            </a:r>
            <a:r>
              <a:rPr lang="ru-RU" dirty="0" smtClean="0">
                <a:latin typeface="Arial Narrow" panose="020B0606020202030204" pitchFamily="34" charset="0"/>
              </a:rPr>
              <a:t>базу</a:t>
            </a:r>
          </a:p>
          <a:p>
            <a:pPr>
              <a:spcAft>
                <a:spcPts val="600"/>
              </a:spcAft>
            </a:pPr>
            <a:endParaRPr lang="ru-RU" dirty="0">
              <a:latin typeface="Arial Narrow" panose="020B060602020203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Narrow" panose="020B0606020202030204" pitchFamily="34" charset="0"/>
              </a:rPr>
              <a:t>Обеспечение специалистов для подготовки заданий и проверки работ на уйгурском, узбекском, таджикском языках – вопросы исключения заинтересованности</a:t>
            </a:r>
          </a:p>
          <a:p>
            <a:pPr>
              <a:spcAft>
                <a:spcPts val="600"/>
              </a:spcAft>
            </a:pPr>
            <a:endParaRPr lang="ru-RU" dirty="0">
              <a:latin typeface="Arial Narrow" panose="020B060602020203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Narrow" panose="020B0606020202030204" pitchFamily="34" charset="0"/>
              </a:rPr>
              <a:t>Перепроверка большого количества работ в случае выявления ошибок (планируемый охват перепроверки – 10%)</a:t>
            </a:r>
          </a:p>
          <a:p>
            <a:pPr>
              <a:spcAft>
                <a:spcPts val="600"/>
              </a:spcAft>
            </a:pPr>
            <a:endParaRPr lang="ru-RU" dirty="0" smtClean="0">
              <a:latin typeface="Arial Narrow" panose="020B060602020203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Narrow" panose="020B0606020202030204" pitchFamily="34" charset="0"/>
              </a:rPr>
              <a:t>Результаты </a:t>
            </a:r>
            <a:r>
              <a:rPr lang="ru-RU" dirty="0">
                <a:latin typeface="Arial Narrow" panose="020B0606020202030204" pitchFamily="34" charset="0"/>
              </a:rPr>
              <a:t>могут быть слабыми – у отличников результаты будут ниже, чем у основной массы учащихся, которые будут сдавать экзамены в своих школах (общественный резонанс относительно итоговых результатов</a:t>
            </a:r>
            <a:r>
              <a:rPr lang="ru-RU" dirty="0" smtClean="0">
                <a:latin typeface="Arial Narrow" panose="020B0606020202030204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endParaRPr lang="ru-RU" dirty="0" smtClean="0">
              <a:latin typeface="Arial Narrow" panose="020B060602020203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Narrow" panose="020B0606020202030204" pitchFamily="34" charset="0"/>
              </a:rPr>
              <a:t>Решения при неявке учащихся (по уважительным причинам, </a:t>
            </a:r>
            <a:r>
              <a:rPr lang="ru-RU" dirty="0" err="1" smtClean="0">
                <a:latin typeface="Arial Narrow" panose="020B0606020202030204" pitchFamily="34" charset="0"/>
              </a:rPr>
              <a:t>ковид</a:t>
            </a:r>
            <a:r>
              <a:rPr lang="ru-RU" dirty="0" smtClean="0">
                <a:latin typeface="Arial Narrow" panose="020B0606020202030204" pitchFamily="34" charset="0"/>
              </a:rPr>
              <a:t>, контактные), досрочная ИА и экстернат – требуется механизм проведения, обеспечивающий равные условия </a:t>
            </a:r>
          </a:p>
          <a:p>
            <a:pPr>
              <a:spcAft>
                <a:spcPts val="600"/>
              </a:spcAft>
            </a:pP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2737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1-зелено-оранжевый">
      <a:dk1>
        <a:sysClr val="windowText" lastClr="000000"/>
      </a:dk1>
      <a:lt1>
        <a:srgbClr val="FFFFFF"/>
      </a:lt1>
      <a:dk2>
        <a:srgbClr val="6D6E70"/>
      </a:dk2>
      <a:lt2>
        <a:srgbClr val="D6E9BF"/>
      </a:lt2>
      <a:accent1>
        <a:srgbClr val="7FC143"/>
      </a:accent1>
      <a:accent2>
        <a:srgbClr val="F79322"/>
      </a:accent2>
      <a:accent3>
        <a:srgbClr val="D6E9BF"/>
      </a:accent3>
      <a:accent4>
        <a:srgbClr val="FDC587"/>
      </a:accent4>
      <a:accent5>
        <a:srgbClr val="6D6E70"/>
      </a:accent5>
      <a:accent6>
        <a:srgbClr val="00B4AC"/>
      </a:accent6>
      <a:hlink>
        <a:srgbClr val="00B4AC"/>
      </a:hlink>
      <a:folHlink>
        <a:srgbClr val="FDC587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 НИШ_1 (зелено-оранжевый)" id="{B97A585C-0E04-4AF2-974E-2A7CC80EAA35}" vid="{0E5DB3FC-A6BC-42C5-8908-8198FC746C2C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468E0AFE49AF84DA0B39251DCC74C2C" ma:contentTypeVersion="11" ma:contentTypeDescription="Создание документа." ma:contentTypeScope="" ma:versionID="e7ee7409da84ae8011e43d7ebe6538ee">
  <xsd:schema xmlns:xsd="http://www.w3.org/2001/XMLSchema" xmlns:xs="http://www.w3.org/2001/XMLSchema" xmlns:p="http://schemas.microsoft.com/office/2006/metadata/properties" xmlns:ns2="9bf17113-51c2-4165-8241-9d60f8792840" xmlns:ns3="756d82ac-0262-4c3d-a838-f796e5aba9a3" targetNamespace="http://schemas.microsoft.com/office/2006/metadata/properties" ma:root="true" ma:fieldsID="65061934803715ae3daedd72fa23178c" ns2:_="" ns3:_="">
    <xsd:import namespace="9bf17113-51c2-4165-8241-9d60f8792840"/>
    <xsd:import namespace="756d82ac-0262-4c3d-a838-f796e5aba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17113-51c2-4165-8241-9d60f87928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d82ac-0262-4c3d-a838-f796e5aba9a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A1B1AE-B339-4D4C-B284-F4A160E8B0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f17113-51c2-4165-8241-9d60f8792840"/>
    <ds:schemaRef ds:uri="756d82ac-0262-4c3d-a838-f796e5aba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FCA32D-D23D-48E6-B107-FD488363ED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530E6B-3067-44AF-A43E-AD48CC86DB1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756d82ac-0262-4c3d-a838-f796e5aba9a3"/>
    <ds:schemaRef ds:uri="http://purl.org/dc/terms/"/>
    <ds:schemaRef ds:uri="9bf17113-51c2-4165-8241-9d60f879284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9598</TotalTime>
  <Words>1094</Words>
  <Application>Microsoft Office PowerPoint</Application>
  <PresentationFormat>Произвольный</PresentationFormat>
  <Paragraphs>581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итоговая аттестация - 2022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Дукенова Алия Сагинбаевна</dc:creator>
  <cp:lastModifiedBy>Еришева Сара Беккожевна</cp:lastModifiedBy>
  <cp:revision>497</cp:revision>
  <cp:lastPrinted>2022-02-02T06:54:32Z</cp:lastPrinted>
  <dcterms:created xsi:type="dcterms:W3CDTF">2021-03-03T15:08:47Z</dcterms:created>
  <dcterms:modified xsi:type="dcterms:W3CDTF">2022-02-09T07:07:42Z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0x0101005468E0AFE49AF84DA0B39251DCC74C2C</vt:lpwstr>
  </property>
</Properties>
</file>