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0" r:id="rId3"/>
    <p:sldId id="311" r:id="rId4"/>
    <p:sldId id="312" r:id="rId5"/>
    <p:sldId id="313" r:id="rId6"/>
    <p:sldId id="314" r:id="rId7"/>
  </p:sldIdLst>
  <p:sldSz cx="9144000" cy="5143500" type="screen16x9"/>
  <p:notesSz cx="6858000" cy="9144000"/>
  <p:custDataLst>
    <p:tags r:id="rId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C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87C45-05C5-4DA3-B5DE-0360D7E0CAAE}" v="71" dt="2022-08-24T06:02:20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9" autoAdjust="0"/>
    <p:restoredTop sz="96265" autoAdjust="0"/>
  </p:normalViewPr>
  <p:slideViewPr>
    <p:cSldViewPr>
      <p:cViewPr varScale="1">
        <p:scale>
          <a:sx n="131" d="100"/>
          <a:sy n="131" d="100"/>
        </p:scale>
        <p:origin x="126" y="4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4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ина Лось" userId="f882fd1cd92f95b5" providerId="LiveId" clId="{EA087C45-05C5-4DA3-B5DE-0360D7E0CAAE}"/>
    <pc:docChg chg="undo custSel addSld modSld">
      <pc:chgData name="Марина Лось" userId="f882fd1cd92f95b5" providerId="LiveId" clId="{EA087C45-05C5-4DA3-B5DE-0360D7E0CAAE}" dt="2022-08-24T06:02:41.235" v="221" actId="207"/>
      <pc:docMkLst>
        <pc:docMk/>
      </pc:docMkLst>
      <pc:sldChg chg="addSp delSp modSp mod">
        <pc:chgData name="Марина Лось" userId="f882fd1cd92f95b5" providerId="LiveId" clId="{EA087C45-05C5-4DA3-B5DE-0360D7E0CAAE}" dt="2022-08-24T06:02:41.235" v="221" actId="207"/>
        <pc:sldMkLst>
          <pc:docMk/>
          <pc:sldMk cId="0" sldId="272"/>
        </pc:sldMkLst>
        <pc:spChg chg="add del">
          <ac:chgData name="Марина Лось" userId="f882fd1cd92f95b5" providerId="LiveId" clId="{EA087C45-05C5-4DA3-B5DE-0360D7E0CAAE}" dt="2022-08-24T05:39:37.581" v="26" actId="22"/>
          <ac:spMkLst>
            <pc:docMk/>
            <pc:sldMk cId="0" sldId="272"/>
            <ac:spMk id="3" creationId="{E0AF0778-0281-524A-0BEC-39697F50AE83}"/>
          </ac:spMkLst>
        </pc:spChg>
        <pc:spChg chg="add del">
          <ac:chgData name="Марина Лось" userId="f882fd1cd92f95b5" providerId="LiveId" clId="{EA087C45-05C5-4DA3-B5DE-0360D7E0CAAE}" dt="2022-08-24T05:39:50.560" v="28" actId="478"/>
          <ac:spMkLst>
            <pc:docMk/>
            <pc:sldMk cId="0" sldId="272"/>
            <ac:spMk id="4" creationId="{6AF11D30-110A-405F-8DCF-9DC5EDD4080B}"/>
          </ac:spMkLst>
        </pc:spChg>
        <pc:spChg chg="mod">
          <ac:chgData name="Марина Лось" userId="f882fd1cd92f95b5" providerId="LiveId" clId="{EA087C45-05C5-4DA3-B5DE-0360D7E0CAAE}" dt="2022-08-24T06:02:41.235" v="221" actId="207"/>
          <ac:spMkLst>
            <pc:docMk/>
            <pc:sldMk cId="0" sldId="272"/>
            <ac:spMk id="32771" creationId="{A85E050F-9EED-1A24-3A53-9D839B00825B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1" creationId="{078B954B-39AB-1D5B-BFB9-149CFE9ED518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2" creationId="{65448B6A-11C7-1116-2465-0A632E71D0DD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3" creationId="{0B086E52-24FC-B6C2-034C-62AE0719DD26}"/>
          </ac:spMkLst>
        </pc:spChg>
        <pc:spChg chg="mod">
          <ac:chgData name="Марина Лось" userId="f882fd1cd92f95b5" providerId="LiveId" clId="{EA087C45-05C5-4DA3-B5DE-0360D7E0CAAE}" dt="2022-08-24T05:52:21.458" v="98" actId="113"/>
          <ac:spMkLst>
            <pc:docMk/>
            <pc:sldMk cId="0" sldId="272"/>
            <ac:spMk id="32786" creationId="{10DDADA5-9747-D4CE-243D-D08CBAD5984B}"/>
          </ac:spMkLst>
        </pc:spChg>
        <pc:spChg chg="mod">
          <ac:chgData name="Марина Лось" userId="f882fd1cd92f95b5" providerId="LiveId" clId="{EA087C45-05C5-4DA3-B5DE-0360D7E0CAAE}" dt="2022-08-24T05:56:08.010" v="152" actId="207"/>
          <ac:spMkLst>
            <pc:docMk/>
            <pc:sldMk cId="0" sldId="272"/>
            <ac:spMk id="32792" creationId="{D36AB51F-D204-8B46-FEA2-163C8F9F4A69}"/>
          </ac:spMkLst>
        </pc:spChg>
        <pc:spChg chg="mod">
          <ac:chgData name="Марина Лось" userId="f882fd1cd92f95b5" providerId="LiveId" clId="{EA087C45-05C5-4DA3-B5DE-0360D7E0CAAE}" dt="2022-08-24T05:56:20.448" v="153"/>
          <ac:spMkLst>
            <pc:docMk/>
            <pc:sldMk cId="0" sldId="272"/>
            <ac:spMk id="32798" creationId="{3902CC11-E406-9A2E-55C4-342B533AB6FD}"/>
          </ac:spMkLst>
        </pc:spChg>
        <pc:grpChg chg="del">
          <ac:chgData name="Марина Лось" userId="f882fd1cd92f95b5" providerId="LiveId" clId="{EA087C45-05C5-4DA3-B5DE-0360D7E0CAAE}" dt="2022-08-24T06:02:11.180" v="217" actId="478"/>
          <ac:grpSpMkLst>
            <pc:docMk/>
            <pc:sldMk cId="0" sldId="272"/>
            <ac:grpSpMk id="32774" creationId="{A1094043-789F-658B-6C2F-1F789D0AF2BA}"/>
          </ac:grpSpMkLst>
        </pc:grpChg>
        <pc:grpChg chg="del">
          <ac:chgData name="Марина Лось" userId="f882fd1cd92f95b5" providerId="LiveId" clId="{EA087C45-05C5-4DA3-B5DE-0360D7E0CAAE}" dt="2022-08-24T06:02:12.229" v="218" actId="478"/>
          <ac:grpSpMkLst>
            <pc:docMk/>
            <pc:sldMk cId="0" sldId="272"/>
            <ac:grpSpMk id="32776" creationId="{F117D7C8-80E9-D51B-B6E6-DE35FC003334}"/>
          </ac:grpSpMkLst>
        </pc:grpChg>
        <pc:grpChg chg="mod">
          <ac:chgData name="Марина Лось" userId="f882fd1cd92f95b5" providerId="LiveId" clId="{EA087C45-05C5-4DA3-B5DE-0360D7E0CAAE}" dt="2022-08-24T06:02:20.412" v="219" actId="1076"/>
          <ac:grpSpMkLst>
            <pc:docMk/>
            <pc:sldMk cId="0" sldId="272"/>
            <ac:grpSpMk id="32778" creationId="{39227297-67A8-086A-E0E7-CD520B6C010B}"/>
          </ac:grpSpMkLst>
        </pc:grpChg>
        <pc:graphicFrameChg chg="add del mod">
          <ac:chgData name="Марина Лось" userId="f882fd1cd92f95b5" providerId="LiveId" clId="{EA087C45-05C5-4DA3-B5DE-0360D7E0CAAE}" dt="2022-08-24T05:40:11.665" v="31" actId="478"/>
          <ac:graphicFrameMkLst>
            <pc:docMk/>
            <pc:sldMk cId="0" sldId="272"/>
            <ac:graphicFrameMk id="5" creationId="{68008A84-6401-36BE-BFC0-F544BBD95AF8}"/>
          </ac:graphicFrameMkLst>
        </pc:graphicFrameChg>
        <pc:graphicFrameChg chg="add mod">
          <ac:chgData name="Марина Лось" userId="f882fd1cd92f95b5" providerId="LiveId" clId="{EA087C45-05C5-4DA3-B5DE-0360D7E0CAAE}" dt="2022-08-24T06:02:25.187" v="220" actId="1076"/>
          <ac:graphicFrameMkLst>
            <pc:docMk/>
            <pc:sldMk cId="0" sldId="272"/>
            <ac:graphicFrameMk id="6" creationId="{CB01E200-AC04-C253-1F1D-3ED5E94586BD}"/>
          </ac:graphicFrameMkLst>
        </pc:graphicFrameChg>
        <pc:graphicFrameChg chg="add del mod">
          <ac:chgData name="Марина Лось" userId="f882fd1cd92f95b5" providerId="LiveId" clId="{EA087C45-05C5-4DA3-B5DE-0360D7E0CAAE}" dt="2022-08-24T05:44:17.377" v="61" actId="478"/>
          <ac:graphicFrameMkLst>
            <pc:docMk/>
            <pc:sldMk cId="0" sldId="272"/>
            <ac:graphicFrameMk id="7" creationId="{09A0F90B-BA67-4F88-122A-58CC505DCAE1}"/>
          </ac:graphicFrameMkLst>
        </pc:graphicFrameChg>
        <pc:graphicFrameChg chg="add del mod">
          <ac:chgData name="Марина Лось" userId="f882fd1cd92f95b5" providerId="LiveId" clId="{EA087C45-05C5-4DA3-B5DE-0360D7E0CAAE}" dt="2022-08-24T05:44:59.183" v="66" actId="21"/>
          <ac:graphicFrameMkLst>
            <pc:docMk/>
            <pc:sldMk cId="0" sldId="272"/>
            <ac:graphicFrameMk id="8" creationId="{05A52C37-180F-94EF-7685-AEB10112AE93}"/>
          </ac:graphicFrameMkLst>
        </pc:graphicFrameChg>
        <pc:graphicFrameChg chg="add del mod">
          <ac:chgData name="Марина Лось" userId="f882fd1cd92f95b5" providerId="LiveId" clId="{EA087C45-05C5-4DA3-B5DE-0360D7E0CAAE}" dt="2022-08-24T05:48:07.284" v="83" actId="478"/>
          <ac:graphicFrameMkLst>
            <pc:docMk/>
            <pc:sldMk cId="0" sldId="272"/>
            <ac:graphicFrameMk id="9" creationId="{6033CDC8-7F83-10E8-895C-178F49E3C5EE}"/>
          </ac:graphicFrameMkLst>
        </pc:graphicFrameChg>
        <pc:graphicFrameChg chg="add mod">
          <ac:chgData name="Марина Лось" userId="f882fd1cd92f95b5" providerId="LiveId" clId="{EA087C45-05C5-4DA3-B5DE-0360D7E0CAAE}" dt="2022-08-24T05:50:24.638" v="88" actId="14100"/>
          <ac:graphicFrameMkLst>
            <pc:docMk/>
            <pc:sldMk cId="0" sldId="272"/>
            <ac:graphicFrameMk id="10" creationId="{87B4B40B-A356-5AFC-439D-FB3509421586}"/>
          </ac:graphicFrameMkLst>
        </pc:graphicFrameChg>
        <pc:graphicFrameChg chg="add mod">
          <ac:chgData name="Марина Лось" userId="f882fd1cd92f95b5" providerId="LiveId" clId="{EA087C45-05C5-4DA3-B5DE-0360D7E0CAAE}" dt="2022-08-24T05:55:45.752" v="137" actId="14100"/>
          <ac:graphicFrameMkLst>
            <pc:docMk/>
            <pc:sldMk cId="0" sldId="272"/>
            <ac:graphicFrameMk id="11" creationId="{60F8BDDE-B00B-B3BD-15EB-6F417CECEE17}"/>
          </ac:graphicFrameMkLst>
        </pc:graphicFrameChg>
        <pc:graphicFrameChg chg="add del mod">
          <ac:chgData name="Марина Лось" userId="f882fd1cd92f95b5" providerId="LiveId" clId="{EA087C45-05C5-4DA3-B5DE-0360D7E0CAAE}" dt="2022-08-24T05:57:24.485" v="157" actId="478"/>
          <ac:graphicFrameMkLst>
            <pc:docMk/>
            <pc:sldMk cId="0" sldId="272"/>
            <ac:graphicFrameMk id="12" creationId="{199A504F-D8DA-A7F7-2635-A07C47E25B9E}"/>
          </ac:graphicFrameMkLst>
        </pc:graphicFrameChg>
        <pc:graphicFrameChg chg="add mod">
          <ac:chgData name="Марина Лось" userId="f882fd1cd92f95b5" providerId="LiveId" clId="{EA087C45-05C5-4DA3-B5DE-0360D7E0CAAE}" dt="2022-08-24T05:57:41.475" v="162" actId="14100"/>
          <ac:graphicFrameMkLst>
            <pc:docMk/>
            <pc:sldMk cId="0" sldId="272"/>
            <ac:graphicFrameMk id="13" creationId="{9E4F394D-BD1A-CA84-83BD-D4595600FF7C}"/>
          </ac:graphicFrameMkLst>
        </pc:graphicFrameChg>
      </pc:sldChg>
      <pc:sldChg chg="addSp delSp modSp add mod">
        <pc:chgData name="Марина Лось" userId="f882fd1cd92f95b5" providerId="LiveId" clId="{EA087C45-05C5-4DA3-B5DE-0360D7E0CAAE}" dt="2022-08-24T06:02:00.066" v="216" actId="14100"/>
        <pc:sldMkLst>
          <pc:docMk/>
          <pc:sldMk cId="2117767973" sldId="304"/>
        </pc:sldMkLst>
        <pc:spChg chg="mod">
          <ac:chgData name="Марина Лось" userId="f882fd1cd92f95b5" providerId="LiveId" clId="{EA087C45-05C5-4DA3-B5DE-0360D7E0CAAE}" dt="2022-08-24T06:01:35.148" v="200" actId="1076"/>
          <ac:spMkLst>
            <pc:docMk/>
            <pc:sldMk cId="2117767973" sldId="304"/>
            <ac:spMk id="32770" creationId="{37CCCA97-0FAC-6FFE-B3F9-13391309B50A}"/>
          </ac:spMkLst>
        </pc:spChg>
        <pc:spChg chg="mod">
          <ac:chgData name="Марина Лось" userId="f882fd1cd92f95b5" providerId="LiveId" clId="{EA087C45-05C5-4DA3-B5DE-0360D7E0CAAE}" dt="2022-08-24T06:00:26.864" v="192" actId="207"/>
          <ac:spMkLst>
            <pc:docMk/>
            <pc:sldMk cId="2117767973" sldId="304"/>
            <ac:spMk id="32771" creationId="{A85E050F-9EED-1A24-3A53-9D839B00825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4" creationId="{B53649FB-6EAE-9E6F-9470-DECACCBCB668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5" creationId="{80801BAC-8E12-9559-E845-404B461B06A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6" creationId="{10DDADA5-9747-D4CE-243D-D08CBAD5984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0" creationId="{5D4CAAE6-3480-4865-7FE1-23B562262BCD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1" creationId="{6620AFA6-97DB-9EC7-7AF3-2067B7C20F17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2" creationId="{D36AB51F-D204-8B46-FEA2-163C8F9F4A69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3" creationId="{EDD505DA-5A71-9FEC-F9D3-27E8722FA940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4" creationId="{1EFB8435-DA4E-F157-EDB6-F87D88CAB8C2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5" creationId="{26013BE6-A7DD-FC06-8B73-E63E0017E503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6" creationId="{385C4571-6173-DAC5-AA8A-1C2F380EB170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7" creationId="{58E185D0-6401-9158-929C-CD4D1CB2438F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8" creationId="{3902CC11-E406-9A2E-55C4-342B533AB6FD}"/>
          </ac:spMkLst>
        </pc:s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3" creationId="{34978FB3-4295-0E10-4418-B8D8D44CC3BB}"/>
          </ac:grpSpMkLst>
        </pc:grpChg>
        <pc:grpChg chg="del mod">
          <ac:chgData name="Марина Лось" userId="f882fd1cd92f95b5" providerId="LiveId" clId="{EA087C45-05C5-4DA3-B5DE-0360D7E0CAAE}" dt="2022-08-24T06:01:30.372" v="197" actId="478"/>
          <ac:grpSpMkLst>
            <pc:docMk/>
            <pc:sldMk cId="2117767973" sldId="304"/>
            <ac:grpSpMk id="32774" creationId="{A1094043-789F-658B-6C2F-1F789D0AF2BA}"/>
          </ac:grpSpMkLst>
        </pc:gr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5" creationId="{96CB5099-45AE-1A2C-C90A-CD02CD92E7AD}"/>
          </ac:grpSpMkLst>
        </pc:grpChg>
        <pc:grpChg chg="del">
          <ac:chgData name="Марина Лось" userId="f882fd1cd92f95b5" providerId="LiveId" clId="{EA087C45-05C5-4DA3-B5DE-0360D7E0CAAE}" dt="2022-08-24T06:01:31.391" v="198" actId="478"/>
          <ac:grpSpMkLst>
            <pc:docMk/>
            <pc:sldMk cId="2117767973" sldId="304"/>
            <ac:grpSpMk id="32776" creationId="{F117D7C8-80E9-D51B-B6E6-DE35FC003334}"/>
          </ac:grpSpMkLst>
        </pc:gr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7" creationId="{D007F661-5822-7E8D-758E-898F5748C8EA}"/>
          </ac:grpSpMkLst>
        </pc:grpChg>
        <pc:grpChg chg="del">
          <ac:chgData name="Марина Лось" userId="f882fd1cd92f95b5" providerId="LiveId" clId="{EA087C45-05C5-4DA3-B5DE-0360D7E0CAAE}" dt="2022-08-24T06:01:32.489" v="199" actId="478"/>
          <ac:grpSpMkLst>
            <pc:docMk/>
            <pc:sldMk cId="2117767973" sldId="304"/>
            <ac:grpSpMk id="32778" creationId="{39227297-67A8-086A-E0E7-CD520B6C010B}"/>
          </ac:grpSpMkLst>
        </pc:grpChg>
        <pc:graphicFrameChg chg="add mod">
          <ac:chgData name="Марина Лось" userId="f882fd1cd92f95b5" providerId="LiveId" clId="{EA087C45-05C5-4DA3-B5DE-0360D7E0CAAE}" dt="2022-08-24T06:02:00.066" v="216" actId="14100"/>
          <ac:graphicFrameMkLst>
            <pc:docMk/>
            <pc:sldMk cId="2117767973" sldId="304"/>
            <ac:graphicFrameMk id="2" creationId="{C88B56AD-B5EB-00F9-9D60-6471E4C2C440}"/>
          </ac:graphicFrameMkLst>
        </pc:graphicFrameChg>
        <pc:graphicFrameChg chg="add mod">
          <ac:chgData name="Марина Лось" userId="f882fd1cd92f95b5" providerId="LiveId" clId="{EA087C45-05C5-4DA3-B5DE-0360D7E0CAAE}" dt="2022-08-24T06:01:49.953" v="215" actId="1036"/>
          <ac:graphicFrameMkLst>
            <pc:docMk/>
            <pc:sldMk cId="2117767973" sldId="304"/>
            <ac:graphicFrameMk id="3" creationId="{7461FA64-9D94-95CF-558C-CB0D1795CF6C}"/>
          </ac:graphicFrameMkLst>
        </pc:graphicFrameChg>
        <pc:graphicFrameChg chg="add mod">
          <ac:chgData name="Марина Лось" userId="f882fd1cd92f95b5" providerId="LiveId" clId="{EA087C45-05C5-4DA3-B5DE-0360D7E0CAAE}" dt="2022-08-24T06:01:49.953" v="215" actId="1036"/>
          <ac:graphicFrameMkLst>
            <pc:docMk/>
            <pc:sldMk cId="2117767973" sldId="304"/>
            <ac:graphicFrameMk id="4" creationId="{19B2E297-B20B-2FEF-2ED0-8D402039F570}"/>
          </ac:graphicFrameMkLst>
        </pc:graphicFrameChg>
        <pc:graphicFrameChg chg="add del mod">
          <ac:chgData name="Марина Лось" userId="f882fd1cd92f95b5" providerId="LiveId" clId="{EA087C45-05C5-4DA3-B5DE-0360D7E0CAAE}" dt="2022-08-24T06:01:25.468" v="195" actId="478"/>
          <ac:graphicFrameMkLst>
            <pc:docMk/>
            <pc:sldMk cId="2117767973" sldId="304"/>
            <ac:graphicFrameMk id="5" creationId="{008B73DA-FF7A-AAE4-2F7A-E96EDCB1CDF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Порядок организации конкурса включает в себя следующие этапы: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публикация объявления о проведении конкурса на Интернет-ресурсе и (или) официальных аккаунтах социальных сетей организации образования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определение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даты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и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места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проведения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конкурса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и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формирование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конкурсной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dirty="0" err="1" smtClean="0">
              <a:solidFill>
                <a:schemeClr val="tx2">
                  <a:lumMod val="75000"/>
                </a:schemeClr>
              </a:solidFill>
            </a:rPr>
            <a:t>комиссии</a:t>
          </a:r>
          <a:r>
            <a:rPr lang="en-US" sz="800" b="1" dirty="0" smtClean="0">
              <a:solidFill>
                <a:schemeClr val="tx2">
                  <a:lumMod val="75000"/>
                </a:schemeClr>
              </a:solidFill>
            </a:rPr>
            <a:t>;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рассмотрение документов кандидатов на соответствие квалификационным требованиям, утвержденными Типовыми квалификационными характеристиками педагогов;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прием документов от кандидатов, желающих принять участие в конкурсе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заключительное заседание конкурсной комиссии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62281" custScaleY="162107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5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5"/>
      <dgm:spPr/>
    </dgm:pt>
    <dgm:pt modelId="{0F301754-D6DA-4049-9B52-F877E7988DF3}" type="pres">
      <dgm:prSet presAssocID="{BED3597F-0533-45A2-B55D-6E4AD25AD01C}" presName="text2" presStyleLbl="fgAcc2" presStyleIdx="0" presStyleCnt="5" custScaleX="122599" custScaleY="1958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5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5"/>
      <dgm:spPr/>
    </dgm:pt>
    <dgm:pt modelId="{41DE7580-0CFA-4055-A0DB-5012B37BE5C8}" type="pres">
      <dgm:prSet presAssocID="{743DE46D-C2FA-4AB1-86FA-91C8BDFB9A98}" presName="text2" presStyleLbl="fgAcc2" presStyleIdx="1" presStyleCnt="5" custScaleX="105066" custScaleY="200372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5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5"/>
      <dgm:spPr/>
    </dgm:pt>
    <dgm:pt modelId="{5DD4D279-B99C-489A-9997-748FDD7B49C5}" type="pres">
      <dgm:prSet presAssocID="{12A0A76E-E8FF-4945-A3FA-E06EBF3CD86C}" presName="text2" presStyleLbl="fgAcc2" presStyleIdx="2" presStyleCnt="5" custScaleX="115591" custScaleY="205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5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5"/>
      <dgm:spPr/>
    </dgm:pt>
    <dgm:pt modelId="{F88EBAC9-B0F5-452D-8C10-BEA346D0C7ED}" type="pres">
      <dgm:prSet presAssocID="{AC357F0C-C991-4298-9620-9076DF698F6F}" presName="text2" presStyleLbl="fgAcc2" presStyleIdx="3" presStyleCnt="5" custScaleX="110744" custScaleY="212502" custLinFactX="37877" custLinFactNeighborX="100000" custLinFactNeighborY="60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4" presStyleCnt="5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4" presStyleCnt="5"/>
      <dgm:spPr/>
    </dgm:pt>
    <dgm:pt modelId="{A8E11036-7DDB-4F3B-A72C-BC2C0EF1252A}" type="pres">
      <dgm:prSet presAssocID="{20C830F3-2042-47CC-9C0D-39500603E997}" presName="text2" presStyleLbl="fgAcc2" presStyleIdx="4" presStyleCnt="5" custScaleX="119611" custScaleY="201087" custLinFactX="-34221" custLinFactNeighborX="-100000" custLinFactNeighborY="116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B67FBC22-6D1B-4C51-9FBD-5A55A6E97872}" srcId="{0E5608CC-EC17-4871-BABE-9DBA68D98200}" destId="{20C830F3-2042-47CC-9C0D-39500603E997}" srcOrd="4" destOrd="0" parTransId="{FAFC9715-3976-44C0-B760-74404ADF88EE}" sibTransId="{1677F607-89D1-4EC2-A019-7030E4203675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8" destOrd="0" presId="urn:microsoft.com/office/officeart/2005/8/layout/hierarchy1"/>
    <dgm:cxn modelId="{11FBF304-93AB-46BD-8E21-5BAEDEB5C21B}" type="presParOf" srcId="{333465A0-3A4A-4639-A292-E6CFDB56C010}" destId="{AE4EA8B7-D306-45EC-9FD9-DD6877FD15C0}" srcOrd="9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Объявление о проведении конкурса включает следующие сведения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наименование организации образования, имеющей вакантную и (или) временно вакантную должность, с указанием местонахождения, почтового адреса, номеров телефонов, адреса электронной почты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наименование вакантной и (или) временно вакантной должности с обозначением основных функциональных обязанностей, размера и условий оплаты труда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срок временно вакантной должности педагога, при проведении конкурса на временно вакантную должность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квалификационные требования, предъявляемые к кандидату, утвержденные Типовыми квалификационными характеристиками педагогов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срок приема документов, который исчисляется со следующего рабочего дня после последней публикации объявления о проведении конкурса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перечень документов, указанных в пункте 118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92322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Перечень </a:t>
          </a:r>
        </a:p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документов для участие в конкурсе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заявление об участии в конкурсе с указанием перечня прилагаемых документов по форме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документ, удостоверяющий личность либо электронный документ из сервиса цифровых документов (для идентификации)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</a:t>
          </a:r>
          <a:r>
            <a:rPr lang="ru-RU" sz="800" dirty="0" smtClean="0"/>
            <a:t>"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заполненный личный листок по учету кадров (с указанием адреса фактического места жительства и контактных телефонов – при наличии)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копию документа, подтверждающую трудовую деятельность (при наличии)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42391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Перечень </a:t>
          </a:r>
        </a:p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документов для участие в конкурсе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справку с психоневрологической организации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справку с наркологической организации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видеопрезентация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для кандидата без стажа продолжительностью не менее 15 минут, с минимальным разрешением – 720 </a:t>
          </a:r>
          <a:r>
            <a:rPr lang="en-US" sz="800" b="1" dirty="0" smtClean="0">
              <a:solidFill>
                <a:schemeClr val="accent1">
                  <a:lumMod val="50000"/>
                </a:schemeClr>
              </a:solidFill>
            </a:rPr>
            <a:t>x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480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для кандидатов на занятие должности педагогов английского языка сертификат о результатах сертификации с пороговым уровнем не менее 90% по предмету или удостоверение о наличии квалификационной категории педагога-модератора или педагога-эксперта, или педагога-исследователя, или педагога-мастера (при наличии) или сертификат 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CELTA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Certificate in English Language Teaching to Adults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. 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Cambridge) PASS A; DELTA (Diploma in English Language Teaching to Adults) Pass and above,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или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айелтс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 (IELTS) – 6,5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баллов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;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или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тойфл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 (TOEFL) (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іnternet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 Based Test (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іBT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)) – 60 – 65 </a:t>
          </a:r>
          <a:r>
            <a:rPr lang="en-US" sz="500" b="1" dirty="0" err="1" smtClean="0">
              <a:solidFill>
                <a:schemeClr val="accent1">
                  <a:lumMod val="50000"/>
                </a:schemeClr>
              </a:solidFill>
            </a:rPr>
            <a:t>баллов</a:t>
          </a:r>
          <a:endParaRPr lang="ru-RU" sz="500" b="1" dirty="0">
            <a:solidFill>
              <a:schemeClr val="accent1">
                <a:lumMod val="50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заполненный Оценочный лист кандидата на вакантную или временно вакантную должность педагога по форме 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18781" custLinFactNeighborX="616" custLinFactNeighborY="-229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03531" y="1851716"/>
          <a:ext cx="1804265" cy="41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922"/>
              </a:lnTo>
              <a:lnTo>
                <a:pt x="1804265" y="290922"/>
              </a:lnTo>
              <a:lnTo>
                <a:pt x="1804265" y="41162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03531" y="1851716"/>
          <a:ext cx="3559240" cy="365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01"/>
              </a:lnTo>
              <a:lnTo>
                <a:pt x="3559240" y="244401"/>
              </a:lnTo>
              <a:lnTo>
                <a:pt x="3559240" y="3650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4256678" y="1851716"/>
          <a:ext cx="91440" cy="315120"/>
        </a:xfrm>
        <a:custGeom>
          <a:avLst/>
          <a:gdLst/>
          <a:ahLst/>
          <a:cxnLst/>
          <a:rect l="0" t="0" r="0" b="0"/>
          <a:pathLst>
            <a:path>
              <a:moveTo>
                <a:pt x="46853" y="0"/>
              </a:moveTo>
              <a:lnTo>
                <a:pt x="46853" y="194421"/>
              </a:lnTo>
              <a:lnTo>
                <a:pt x="45720" y="194421"/>
              </a:lnTo>
              <a:lnTo>
                <a:pt x="45720" y="3151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608275" y="1851716"/>
          <a:ext cx="1695255" cy="294354"/>
        </a:xfrm>
        <a:custGeom>
          <a:avLst/>
          <a:gdLst/>
          <a:ahLst/>
          <a:cxnLst/>
          <a:rect l="0" t="0" r="0" b="0"/>
          <a:pathLst>
            <a:path>
              <a:moveTo>
                <a:pt x="1695255" y="0"/>
              </a:moveTo>
              <a:lnTo>
                <a:pt x="1695255" y="173655"/>
              </a:lnTo>
              <a:lnTo>
                <a:pt x="0" y="173655"/>
              </a:lnTo>
              <a:lnTo>
                <a:pt x="0" y="29435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802756" y="1851716"/>
          <a:ext cx="3500775" cy="315120"/>
        </a:xfrm>
        <a:custGeom>
          <a:avLst/>
          <a:gdLst/>
          <a:ahLst/>
          <a:cxnLst/>
          <a:rect l="0" t="0" r="0" b="0"/>
          <a:pathLst>
            <a:path>
              <a:moveTo>
                <a:pt x="3500775" y="0"/>
              </a:moveTo>
              <a:lnTo>
                <a:pt x="3500775" y="194421"/>
              </a:lnTo>
              <a:lnTo>
                <a:pt x="0" y="194421"/>
              </a:lnTo>
              <a:lnTo>
                <a:pt x="0" y="3151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1943464" y="510544"/>
          <a:ext cx="4720134" cy="13411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088230" y="648072"/>
          <a:ext cx="4720134" cy="1341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Порядок организации конкурса включает в себя следующие этапы: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27512" y="687354"/>
        <a:ext cx="4641570" cy="1262607"/>
      </dsp:txXfrm>
    </dsp:sp>
    <dsp:sp modelId="{03C0DF25-7619-4482-BA23-F551FA7A6E43}">
      <dsp:nvSpPr>
        <dsp:cNvPr id="0" name=""/>
        <dsp:cNvSpPr/>
      </dsp:nvSpPr>
      <dsp:spPr>
        <a:xfrm>
          <a:off x="4089" y="2166836"/>
          <a:ext cx="1597334" cy="1620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48854" y="2304364"/>
          <a:ext cx="1597334" cy="1620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публикация объявления о проведении конкурса на Интернет-ресурсе и (или) официальных аккаунтах социальных сетей организации образования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95638" y="2351148"/>
        <a:ext cx="1503766" cy="1526978"/>
      </dsp:txXfrm>
    </dsp:sp>
    <dsp:sp modelId="{861279B0-60AF-45EA-B2EB-5ED68E64169A}">
      <dsp:nvSpPr>
        <dsp:cNvPr id="0" name=""/>
        <dsp:cNvSpPr/>
      </dsp:nvSpPr>
      <dsp:spPr>
        <a:xfrm>
          <a:off x="1923826" y="2146070"/>
          <a:ext cx="1368897" cy="1657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2068592" y="2283598"/>
          <a:ext cx="1368897" cy="1657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определение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даты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и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места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проведения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конкурса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и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формирование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конкурсной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en-US" sz="800" b="1" kern="1200" dirty="0" err="1" smtClean="0">
              <a:solidFill>
                <a:schemeClr val="tx2">
                  <a:lumMod val="75000"/>
                </a:schemeClr>
              </a:solidFill>
            </a:rPr>
            <a:t>комиссии</a:t>
          </a:r>
          <a:r>
            <a:rPr lang="en-US" sz="800" b="1" kern="1200" dirty="0" smtClean="0">
              <a:solidFill>
                <a:schemeClr val="tx2">
                  <a:lumMod val="75000"/>
                </a:schemeClr>
              </a:solidFill>
            </a:rPr>
            <a:t>;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08686" y="2323692"/>
        <a:ext cx="1288709" cy="1577564"/>
      </dsp:txXfrm>
    </dsp:sp>
    <dsp:sp modelId="{C3D90144-B658-43F8-84FF-BC7948D2F628}">
      <dsp:nvSpPr>
        <dsp:cNvPr id="0" name=""/>
        <dsp:cNvSpPr/>
      </dsp:nvSpPr>
      <dsp:spPr>
        <a:xfrm>
          <a:off x="3549384" y="2166836"/>
          <a:ext cx="1506027" cy="1702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694150" y="2304364"/>
          <a:ext cx="1506027" cy="1702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прием документов от кандидатов, желающих принять участие в конкурсе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738260" y="2348474"/>
        <a:ext cx="1417807" cy="1614547"/>
      </dsp:txXfrm>
    </dsp:sp>
    <dsp:sp modelId="{CFDAEAE2-A1CB-4ECF-AB9C-6E1FA84DB016}">
      <dsp:nvSpPr>
        <dsp:cNvPr id="0" name=""/>
        <dsp:cNvSpPr/>
      </dsp:nvSpPr>
      <dsp:spPr>
        <a:xfrm>
          <a:off x="7141333" y="2216816"/>
          <a:ext cx="1442876" cy="17581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7286099" y="2354343"/>
          <a:ext cx="1442876" cy="1758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заключительное заседание конкурсной комиссии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328359" y="2396603"/>
        <a:ext cx="1358356" cy="1673588"/>
      </dsp:txXfrm>
    </dsp:sp>
    <dsp:sp modelId="{490D6E9B-C33F-42E7-A1D3-012A535F6DF3}">
      <dsp:nvSpPr>
        <dsp:cNvPr id="0" name=""/>
        <dsp:cNvSpPr/>
      </dsp:nvSpPr>
      <dsp:spPr>
        <a:xfrm>
          <a:off x="5328595" y="2263337"/>
          <a:ext cx="1558403" cy="1663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5473361" y="2400865"/>
          <a:ext cx="1558403" cy="1663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рассмотрение документов кандидатов на соответствие квалификационным требованиям, утвержденными Типовыми квалификационными характеристиками педагогов;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19005" y="2446509"/>
        <a:ext cx="1467115" cy="15723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10765" y="1614287"/>
          <a:ext cx="3726233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3726233" y="178580"/>
              </a:lnTo>
              <a:lnTo>
                <a:pt x="3726233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10765" y="1614287"/>
          <a:ext cx="2247914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2247914" y="178580"/>
              </a:lnTo>
              <a:lnTo>
                <a:pt x="2247914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10765" y="1614287"/>
          <a:ext cx="785242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785242" y="178580"/>
              </a:lnTo>
              <a:lnTo>
                <a:pt x="785242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614287"/>
          <a:ext cx="677429" cy="289444"/>
        </a:xfrm>
        <a:custGeom>
          <a:avLst/>
          <a:gdLst/>
          <a:ahLst/>
          <a:cxnLst/>
          <a:rect l="0" t="0" r="0" b="0"/>
          <a:pathLst>
            <a:path>
              <a:moveTo>
                <a:pt x="677429" y="0"/>
              </a:moveTo>
              <a:lnTo>
                <a:pt x="677429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614287"/>
          <a:ext cx="2109907" cy="270369"/>
        </a:xfrm>
        <a:custGeom>
          <a:avLst/>
          <a:gdLst/>
          <a:ahLst/>
          <a:cxnLst/>
          <a:rect l="0" t="0" r="0" b="0"/>
          <a:pathLst>
            <a:path>
              <a:moveTo>
                <a:pt x="2109907" y="0"/>
              </a:moveTo>
              <a:lnTo>
                <a:pt x="2109907" y="159506"/>
              </a:lnTo>
              <a:lnTo>
                <a:pt x="0" y="159506"/>
              </a:lnTo>
              <a:lnTo>
                <a:pt x="0" y="2703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614287"/>
          <a:ext cx="3657272" cy="289444"/>
        </a:xfrm>
        <a:custGeom>
          <a:avLst/>
          <a:gdLst/>
          <a:ahLst/>
          <a:cxnLst/>
          <a:rect l="0" t="0" r="0" b="0"/>
          <a:pathLst>
            <a:path>
              <a:moveTo>
                <a:pt x="3657272" y="0"/>
              </a:moveTo>
              <a:lnTo>
                <a:pt x="3657272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08961" y="152785"/>
          <a:ext cx="3803607" cy="14615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41931" y="279106"/>
          <a:ext cx="3803607" cy="1461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Объявление о проведении конкурса включает следующие сведения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84737" y="321912"/>
        <a:ext cx="3717995" cy="1375890"/>
      </dsp:txXfrm>
    </dsp:sp>
    <dsp:sp modelId="{03C0DF25-7619-4482-BA23-F551FA7A6E43}">
      <dsp:nvSpPr>
        <dsp:cNvPr id="0" name=""/>
        <dsp:cNvSpPr/>
      </dsp:nvSpPr>
      <dsp:spPr>
        <a:xfrm>
          <a:off x="628" y="1903731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2030052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наименование организации образования, имеющей вакантную и (или) временно вакантную должность, с указанием местонахождения, почтового адреса, номеров телефонов, адреса электронной почты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1841" y="2068295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884657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2010978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наименование вакантной и (или) временно вакантной должности с обозначением основных функциональных обязанностей, размера и условий оплаты труда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70512" y="2046029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903731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2030052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квалификационные требования, предъявляемые к кандидату, утвержденные Типовыми квалификационными характеристиками педагогов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202991" y="2065103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903731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2030052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срок приема документов, который исчисляется со следующего рабочего дня после последней публикации объявления о проведении конкурса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665663" y="2065103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903731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2030052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перечень документов, указанных в пункте 118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128335" y="2065103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903731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2030052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срок временно вакантной должности педагога, при проведении конкурса на временно вакантную должность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591923" y="2066020"/>
        <a:ext cx="1156090" cy="2169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10765" y="1424568"/>
          <a:ext cx="3726233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3726233" y="178580"/>
              </a:lnTo>
              <a:lnTo>
                <a:pt x="3726233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10765" y="1424568"/>
          <a:ext cx="2247914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2247914" y="178580"/>
              </a:lnTo>
              <a:lnTo>
                <a:pt x="2247914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10765" y="1424568"/>
          <a:ext cx="785242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785242" y="178580"/>
              </a:lnTo>
              <a:lnTo>
                <a:pt x="785242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424568"/>
          <a:ext cx="677429" cy="289444"/>
        </a:xfrm>
        <a:custGeom>
          <a:avLst/>
          <a:gdLst/>
          <a:ahLst/>
          <a:cxnLst/>
          <a:rect l="0" t="0" r="0" b="0"/>
          <a:pathLst>
            <a:path>
              <a:moveTo>
                <a:pt x="677429" y="0"/>
              </a:moveTo>
              <a:lnTo>
                <a:pt x="677429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424568"/>
          <a:ext cx="2109907" cy="270369"/>
        </a:xfrm>
        <a:custGeom>
          <a:avLst/>
          <a:gdLst/>
          <a:ahLst/>
          <a:cxnLst/>
          <a:rect l="0" t="0" r="0" b="0"/>
          <a:pathLst>
            <a:path>
              <a:moveTo>
                <a:pt x="2109907" y="0"/>
              </a:moveTo>
              <a:lnTo>
                <a:pt x="2109907" y="159506"/>
              </a:lnTo>
              <a:lnTo>
                <a:pt x="0" y="159506"/>
              </a:lnTo>
              <a:lnTo>
                <a:pt x="0" y="2703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424568"/>
          <a:ext cx="3657272" cy="289444"/>
        </a:xfrm>
        <a:custGeom>
          <a:avLst/>
          <a:gdLst/>
          <a:ahLst/>
          <a:cxnLst/>
          <a:rect l="0" t="0" r="0" b="0"/>
          <a:pathLst>
            <a:path>
              <a:moveTo>
                <a:pt x="3657272" y="0"/>
              </a:moveTo>
              <a:lnTo>
                <a:pt x="3657272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08961" y="342504"/>
          <a:ext cx="3803607" cy="1082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41931" y="468825"/>
          <a:ext cx="3803607" cy="1082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Перечень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документов для участие в конкурсе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73624" y="500518"/>
        <a:ext cx="3740221" cy="1018678"/>
      </dsp:txXfrm>
    </dsp:sp>
    <dsp:sp modelId="{03C0DF25-7619-4482-BA23-F551FA7A6E43}">
      <dsp:nvSpPr>
        <dsp:cNvPr id="0" name=""/>
        <dsp:cNvSpPr/>
      </dsp:nvSpPr>
      <dsp:spPr>
        <a:xfrm>
          <a:off x="628" y="1714012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1840333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заявление об участии в конкурсе с указанием перечня прилагаемых документов по форме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1841" y="1878576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694938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1821259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документ, удостоверяющий личность либо электронный документ из сервиса цифровых документов (для идентификации)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70512" y="1856310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714012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1840333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заполненный личный листок по учету кадров (с указанием адреса фактического места жительства и контактных телефонов – при наличии)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202991" y="1875384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714012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1840333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65663" y="1875384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714012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1840333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копию документа, подтверждающую трудовую деятельность (при наличии)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128335" y="1875384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714012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1840333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</a:t>
          </a:r>
          <a:r>
            <a:rPr lang="ru-RU" sz="800" kern="1200" dirty="0" smtClean="0"/>
            <a:t>"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591923" y="1876301"/>
        <a:ext cx="1156090" cy="2169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33191" y="1101607"/>
          <a:ext cx="3703806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3703806" y="411831"/>
              </a:lnTo>
              <a:lnTo>
                <a:pt x="3703806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33191" y="1101607"/>
          <a:ext cx="2225487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2225487" y="411831"/>
              </a:lnTo>
              <a:lnTo>
                <a:pt x="2225487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33191" y="1101607"/>
          <a:ext cx="762815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762815" y="411831"/>
              </a:lnTo>
              <a:lnTo>
                <a:pt x="762815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101607"/>
          <a:ext cx="699855" cy="522695"/>
        </a:xfrm>
        <a:custGeom>
          <a:avLst/>
          <a:gdLst/>
          <a:ahLst/>
          <a:cxnLst/>
          <a:rect l="0" t="0" r="0" b="0"/>
          <a:pathLst>
            <a:path>
              <a:moveTo>
                <a:pt x="699855" y="0"/>
              </a:moveTo>
              <a:lnTo>
                <a:pt x="699855" y="411831"/>
              </a:lnTo>
              <a:lnTo>
                <a:pt x="0" y="411831"/>
              </a:lnTo>
              <a:lnTo>
                <a:pt x="0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101607"/>
          <a:ext cx="2132334" cy="503621"/>
        </a:xfrm>
        <a:custGeom>
          <a:avLst/>
          <a:gdLst/>
          <a:ahLst/>
          <a:cxnLst/>
          <a:rect l="0" t="0" r="0" b="0"/>
          <a:pathLst>
            <a:path>
              <a:moveTo>
                <a:pt x="2132334" y="0"/>
              </a:moveTo>
              <a:lnTo>
                <a:pt x="2132334" y="392757"/>
              </a:lnTo>
              <a:lnTo>
                <a:pt x="0" y="392757"/>
              </a:lnTo>
              <a:lnTo>
                <a:pt x="0" y="50362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101607"/>
          <a:ext cx="3679698" cy="522695"/>
        </a:xfrm>
        <a:custGeom>
          <a:avLst/>
          <a:gdLst/>
          <a:ahLst/>
          <a:cxnLst/>
          <a:rect l="0" t="0" r="0" b="0"/>
          <a:pathLst>
            <a:path>
              <a:moveTo>
                <a:pt x="3679698" y="0"/>
              </a:moveTo>
              <a:lnTo>
                <a:pt x="3679698" y="411831"/>
              </a:lnTo>
              <a:lnTo>
                <a:pt x="0" y="411831"/>
              </a:lnTo>
              <a:lnTo>
                <a:pt x="0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31387" y="198962"/>
          <a:ext cx="3803607" cy="9026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64358" y="325283"/>
          <a:ext cx="3803607" cy="902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Перечень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документов для участие в конкурсе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90796" y="351721"/>
        <a:ext cx="3750731" cy="849769"/>
      </dsp:txXfrm>
    </dsp:sp>
    <dsp:sp modelId="{03C0DF25-7619-4482-BA23-F551FA7A6E43}">
      <dsp:nvSpPr>
        <dsp:cNvPr id="0" name=""/>
        <dsp:cNvSpPr/>
      </dsp:nvSpPr>
      <dsp:spPr>
        <a:xfrm>
          <a:off x="628" y="1624303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1750624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справку с психоневрологической организации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1841" y="1788867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605229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1731550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справку с наркологической организации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70512" y="1766601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624303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1750624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для кандидатов на занятие должности педагогов английского языка сертификат о результатах сертификации с пороговым уровнем не менее 90% по предмету или удостоверение о наличии квалификационной категории педагога-модератора или педагога-эксперта, или педагога-исследователя, или педагога-мастера (при наличии) или сертификат 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CELTA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Certificate in English Language Teaching to Adults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. 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Cambridge) PASS A; DELTA (Diploma in English Language Teaching to Adults) Pass and above,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или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айелтс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 (IELTS) – 6,5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баллов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;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или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тойфл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 (TOEFL) (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іnternet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 Based Test (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іBT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)) – 60 – 65 </a:t>
          </a:r>
          <a:r>
            <a:rPr lang="en-US" sz="500" b="1" kern="1200" dirty="0" err="1" smtClean="0">
              <a:solidFill>
                <a:schemeClr val="accent1">
                  <a:lumMod val="50000"/>
                </a:schemeClr>
              </a:solidFill>
            </a:rPr>
            <a:t>баллов</a:t>
          </a:r>
          <a:endParaRPr lang="ru-RU" sz="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202991" y="1785675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624303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1750624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сертификат о результатах прохождения сертификации или удостоверение о наличии действующей квалификационной категории не ниже педагога-модератора (при наличии)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65663" y="1785675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624303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1750624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заполненный Оценочный лист кандидата на вакантную или временно вакантную должность педагога по форме 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128335" y="1785675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624303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1750624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видеопрезентация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для кандидата без стажа продолжительностью не менее 15 минут, с минимальным разрешением – 720 </a:t>
          </a:r>
          <a:r>
            <a:rPr lang="en-US" sz="800" b="1" kern="1200" dirty="0" smtClean="0">
              <a:solidFill>
                <a:schemeClr val="accent1">
                  <a:lumMod val="50000"/>
                </a:schemeClr>
              </a:solidFill>
            </a:rPr>
            <a:t>x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480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91923" y="1786592"/>
        <a:ext cx="1156090" cy="2169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>
            <a:extLst>
              <a:ext uri="{FF2B5EF4-FFF2-40B4-BE49-F238E27FC236}">
                <a16:creationId xmlns:a16="http://schemas.microsoft.com/office/drawing/2014/main" id="{41E080B1-A2B8-3D6D-829B-73F68949E9D4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>
            <a:extLst>
              <a:ext uri="{FF2B5EF4-FFF2-40B4-BE49-F238E27FC236}">
                <a16:creationId xmlns:a16="http://schemas.microsoft.com/office/drawing/2014/main" id="{2CD25A37-D5A4-CD9B-DD82-B659B1DCC1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FDFC3CF-3E6C-444A-ADC7-5497ED154D32}" type="datetime1">
              <a:rPr lang="zh-CN" altLang="en-US"/>
              <a:pPr>
                <a:defRPr/>
              </a:pPr>
              <a:t>2023/4/3</a:t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幻灯片图像占位符 3">
            <a:extLst>
              <a:ext uri="{FF2B5EF4-FFF2-40B4-BE49-F238E27FC236}">
                <a16:creationId xmlns:a16="http://schemas.microsoft.com/office/drawing/2014/main" id="{844B1DCE-E13F-B41B-F146-F5EF9AD92DAA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>
            <a:extLst>
              <a:ext uri="{FF2B5EF4-FFF2-40B4-BE49-F238E27FC236}">
                <a16:creationId xmlns:a16="http://schemas.microsoft.com/office/drawing/2014/main" id="{FF1A6C7F-F790-291E-DC4E-BC08CFEB5C62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zh-CN" altLang="ru-RU" sz="1200"/>
              <a:t>单击此处编辑母版文本样式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第二级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第三级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第四级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第五级</a:t>
            </a:r>
          </a:p>
        </p:txBody>
      </p:sp>
      <p:sp>
        <p:nvSpPr>
          <p:cNvPr id="2054" name="页脚占位符 5">
            <a:extLst>
              <a:ext uri="{FF2B5EF4-FFF2-40B4-BE49-F238E27FC236}">
                <a16:creationId xmlns:a16="http://schemas.microsoft.com/office/drawing/2014/main" id="{6B724627-7141-6598-1E90-9B4C9C913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>
            <a:extLst>
              <a:ext uri="{FF2B5EF4-FFF2-40B4-BE49-F238E27FC236}">
                <a16:creationId xmlns:a16="http://schemas.microsoft.com/office/drawing/2014/main" id="{1E98D63D-E20E-12B2-5950-CF76E4BAD6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6EE7FAC-5F17-4221-923E-565694AF5FC1}" type="slidenum">
              <a:rPr lang="zh-CN" altLang="en-US"/>
              <a:pPr>
                <a:defRPr/>
              </a:pPr>
              <a:t>‹#›</a:t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66C48F-2347-16DE-AE22-2811ACDAF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9600-E635-420B-9AD6-820C44D6E7BD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ACD159-B42C-AC24-FA38-CA7B0CE09C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F779D9-641C-94C8-F170-2AB47347E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6BAF-34CA-4946-933D-D46754550A7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816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E3A519-6DE3-2E43-96FA-42D51F9C5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AC22-6EBC-4830-8FE6-55149F311AAA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FE3815-3647-A955-2FF6-8520201264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3536FA-3C52-A8B1-4092-2964F38902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992AC-514A-494D-B920-1D83A89BEF9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94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FA7A6E-C0F6-1BBB-65B0-323CB0722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F0D1B-1A8A-41FB-A217-8ED33E70BF69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ABDDE8-F0D3-EC72-7BE8-74C3BAD50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281C43-1DEC-4AD3-1F93-28343FC7C0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4B09F-1534-4FB1-BB25-01F9A8784997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743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95B660-EF71-80BA-1AD4-8A6FED38A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7A43-ABD1-4414-B22D-64FA51A22C17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2269C3-92C5-1C55-6B7B-F1ED22898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B0DDD2-8D94-87B7-20CD-97AE603634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B4F2-79FD-41A7-838F-16237893838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147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50F42A-2A77-92D5-E2BD-10D094BE8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A6DAF-DEE6-4C02-970E-13D09ABAD013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9980AC-E392-26F2-F9ED-09A84BB96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4436D3-26DA-1B06-6B99-D553B8D89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6E2B6-EC92-431C-AFBE-78C444C6DB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324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BB8E82D1-7D9A-E863-DCC5-6E6BA586D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DFD27-68D1-4327-BFD7-A25B9EF59C54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7D57B76A-0A7A-1340-460A-1DBC297FD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1AFB653B-91FE-8095-7494-03395BD66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DAA5-35BE-47A4-ABB7-2829F728945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784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D0101EF8-6AE1-371E-1DC2-89C6DB3EB9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6509A-66F4-45A1-BB2E-2FB568074D5C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26169705-19E5-FB0D-F2D4-906A3A695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88D94E5F-B961-2C50-737A-6560C9D30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489B2-B0CD-4AAB-97CB-E9727CC80D6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025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F5D8D051-EDE5-0F7B-9DF4-243116698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76928-F5BE-4073-BAEA-67EC7CDC0A31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66A0FD3-8339-8CEA-2FFA-E57A22B423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C622061C-0991-716B-3C95-86BD29A2BB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D0CEA-7A99-467D-85DE-619B2B24FA1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49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D32E4AB-9224-E7B5-A527-8316CBC69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481C1-7AF8-4096-950C-83EC3F6F7A7D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29C6C3B5-7D6F-BEAB-0222-993DE04E9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8AA7BDD6-BB96-EB28-A4A6-8E76803301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D9E8B-CDBD-4095-BE6E-BEBC1290254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351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101E758-3E3B-EF72-A0DA-C61D304FBD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3D6E2-5F3F-4BE0-BF8C-7D1233986A41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3EBF9647-B3C1-21FC-0FFA-000BCEFFD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45DCA21E-DCB0-7B37-A2CF-5BB4AF524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745C-11D9-4537-B6B9-1A70AD5BD00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900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C7347E94-A7FE-94F3-61B8-8ED598FFA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7137-057C-4663-BCE5-1FC064D0E39B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D986045-B42E-B481-F3DF-762612652A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AFDE830-9CFF-D3D7-E765-877942489D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BFC62-5548-41DB-97CF-2B052B55922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106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89DAA1B7-121A-9CAE-3789-3C05F1F2A9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5359608C-3A1F-C956-3483-235156EB2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2FB83715-CF50-61AF-1B40-244FCBF53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fld id="{EF601397-75FB-4C56-A2D3-E2270CCE4707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13A2F410-8B4A-89AE-97A2-B088ACCBAA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BA01F723-C321-4BED-9D00-F02847EF96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fld id="{B66CDFC2-FFF9-45BF-8FE7-BA99C1B5F5A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黑色底纹">
            <a:extLst>
              <a:ext uri="{FF2B5EF4-FFF2-40B4-BE49-F238E27FC236}">
                <a16:creationId xmlns:a16="http://schemas.microsoft.com/office/drawing/2014/main" id="{C332AB79-EBCE-3811-5451-F42B8FBFB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56" y="267494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zh-CN" sz="1200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3075" name="Group 3">
            <a:extLst>
              <a:ext uri="{FF2B5EF4-FFF2-40B4-BE49-F238E27FC236}">
                <a16:creationId xmlns:a16="http://schemas.microsoft.com/office/drawing/2014/main" id="{09B573BA-FDFB-2A8B-5352-72CE79401DB1}"/>
              </a:ext>
            </a:extLst>
          </p:cNvPr>
          <p:cNvGrpSpPr>
            <a:grpSpLocks/>
          </p:cNvGrpSpPr>
          <p:nvPr/>
        </p:nvGrpSpPr>
        <p:grpSpPr bwMode="auto">
          <a:xfrm>
            <a:off x="0" y="-2535238"/>
            <a:ext cx="9144000" cy="6480176"/>
            <a:chOff x="0" y="0"/>
            <a:chExt cx="9144000" cy="6482614"/>
          </a:xfrm>
        </p:grpSpPr>
        <p:grpSp>
          <p:nvGrpSpPr>
            <p:cNvPr id="3083" name="Group 4">
              <a:extLst>
                <a:ext uri="{FF2B5EF4-FFF2-40B4-BE49-F238E27FC236}">
                  <a16:creationId xmlns:a16="http://schemas.microsoft.com/office/drawing/2014/main" id="{269FB08B-C3D5-750E-37CA-BDC2E8B056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522646"/>
              <a:ext cx="9144000" cy="3959968"/>
              <a:chOff x="0" y="0"/>
              <a:chExt cx="9144000" cy="3959968"/>
            </a:xfrm>
          </p:grpSpPr>
          <p:sp>
            <p:nvSpPr>
              <p:cNvPr id="3085" name="矩形 254">
                <a:extLst>
                  <a:ext uri="{FF2B5EF4-FFF2-40B4-BE49-F238E27FC236}">
                    <a16:creationId xmlns:a16="http://schemas.microsoft.com/office/drawing/2014/main" id="{E31ED8E2-FC2F-ECCC-97B6-63273145F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3953"/>
                <a:ext cx="9144000" cy="3846015"/>
              </a:xfrm>
              <a:custGeom>
                <a:avLst/>
                <a:gdLst>
                  <a:gd name="T0" fmla="*/ 0 w 9144000"/>
                  <a:gd name="T1" fmla="*/ 0 h 3846015"/>
                  <a:gd name="T2" fmla="*/ 9144000 w 9144000"/>
                  <a:gd name="T3" fmla="*/ 0 h 3846015"/>
                  <a:gd name="T4" fmla="*/ 9144000 w 9144000"/>
                  <a:gd name="T5" fmla="*/ 3651871 h 3846015"/>
                  <a:gd name="T6" fmla="*/ 4766144 w 9144000"/>
                  <a:gd name="T7" fmla="*/ 3651871 h 3846015"/>
                  <a:gd name="T8" fmla="*/ 4571996 w 9144000"/>
                  <a:gd name="T9" fmla="*/ 3846015 h 3846015"/>
                  <a:gd name="T10" fmla="*/ 4377852 w 9144000"/>
                  <a:gd name="T11" fmla="*/ 3651871 h 3846015"/>
                  <a:gd name="T12" fmla="*/ 0 w 9144000"/>
                  <a:gd name="T13" fmla="*/ 3651871 h 3846015"/>
                  <a:gd name="T14" fmla="*/ 0 w 9144000"/>
                  <a:gd name="T15" fmla="*/ 0 h 38460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144000"/>
                  <a:gd name="T25" fmla="*/ 0 h 3846015"/>
                  <a:gd name="T26" fmla="*/ 9144000 w 9144000"/>
                  <a:gd name="T27" fmla="*/ 3846015 h 38460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144000" h="3846015">
                    <a:moveTo>
                      <a:pt x="0" y="0"/>
                    </a:moveTo>
                    <a:lnTo>
                      <a:pt x="9144000" y="0"/>
                    </a:lnTo>
                    <a:lnTo>
                      <a:pt x="9144000" y="3651870"/>
                    </a:lnTo>
                    <a:lnTo>
                      <a:pt x="4766144" y="3651870"/>
                    </a:lnTo>
                    <a:lnTo>
                      <a:pt x="4571999" y="3846015"/>
                    </a:lnTo>
                    <a:lnTo>
                      <a:pt x="4377855" y="3651870"/>
                    </a:lnTo>
                    <a:lnTo>
                      <a:pt x="0" y="36518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5999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086" name="矩形 254">
                <a:extLst>
                  <a:ext uri="{FF2B5EF4-FFF2-40B4-BE49-F238E27FC236}">
                    <a16:creationId xmlns:a16="http://schemas.microsoft.com/office/drawing/2014/main" id="{38CA9CBA-99ED-327D-41B3-8C37BD996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-747"/>
                <a:ext cx="9144000" cy="3846372"/>
              </a:xfrm>
              <a:custGeom>
                <a:avLst/>
                <a:gdLst>
                  <a:gd name="T0" fmla="*/ 0 w 9144000"/>
                  <a:gd name="T1" fmla="*/ 0 h 3846015"/>
                  <a:gd name="T2" fmla="*/ 9144000 w 9144000"/>
                  <a:gd name="T3" fmla="*/ 0 h 3846015"/>
                  <a:gd name="T4" fmla="*/ 9144000 w 9144000"/>
                  <a:gd name="T5" fmla="*/ 3651871 h 3846015"/>
                  <a:gd name="T6" fmla="*/ 4766144 w 9144000"/>
                  <a:gd name="T7" fmla="*/ 3651871 h 3846015"/>
                  <a:gd name="T8" fmla="*/ 4571996 w 9144000"/>
                  <a:gd name="T9" fmla="*/ 3846015 h 3846015"/>
                  <a:gd name="T10" fmla="*/ 4377852 w 9144000"/>
                  <a:gd name="T11" fmla="*/ 3651871 h 3846015"/>
                  <a:gd name="T12" fmla="*/ 0 w 9144000"/>
                  <a:gd name="T13" fmla="*/ 3651871 h 3846015"/>
                  <a:gd name="T14" fmla="*/ 0 w 9144000"/>
                  <a:gd name="T15" fmla="*/ 0 h 38460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144000"/>
                  <a:gd name="T25" fmla="*/ 0 h 3846015"/>
                  <a:gd name="T26" fmla="*/ 9144000 w 9144000"/>
                  <a:gd name="T27" fmla="*/ 3846015 h 38460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144000" h="3846015">
                    <a:moveTo>
                      <a:pt x="0" y="0"/>
                    </a:moveTo>
                    <a:lnTo>
                      <a:pt x="9144000" y="0"/>
                    </a:lnTo>
                    <a:lnTo>
                      <a:pt x="9144000" y="3651870"/>
                    </a:lnTo>
                    <a:lnTo>
                      <a:pt x="4766144" y="3651870"/>
                    </a:lnTo>
                    <a:lnTo>
                      <a:pt x="4571999" y="3846015"/>
                    </a:lnTo>
                    <a:lnTo>
                      <a:pt x="4377855" y="3651870"/>
                    </a:lnTo>
                    <a:lnTo>
                      <a:pt x="0" y="36518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84" name="任意多边形 62">
              <a:extLst>
                <a:ext uri="{FF2B5EF4-FFF2-40B4-BE49-F238E27FC236}">
                  <a16:creationId xmlns:a16="http://schemas.microsoft.com/office/drawing/2014/main" id="{DAB947FC-B821-748F-96F6-C28782FF5F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043113" y="0"/>
              <a:ext cx="5046662" cy="5045385"/>
            </a:xfrm>
            <a:custGeom>
              <a:avLst/>
              <a:gdLst>
                <a:gd name="T0" fmla="*/ 0 w 4624012"/>
                <a:gd name="T1" fmla="*/ 0 h 4624012"/>
                <a:gd name="T2" fmla="*/ 8513149 w 4624012"/>
                <a:gd name="T3" fmla="*/ 8513149 h 4624012"/>
                <a:gd name="T4" fmla="*/ 0 w 4624012"/>
                <a:gd name="T5" fmla="*/ 8513149 h 4624012"/>
                <a:gd name="T6" fmla="*/ 0 60000 65536"/>
                <a:gd name="T7" fmla="*/ 0 60000 65536"/>
                <a:gd name="T8" fmla="*/ 0 60000 65536"/>
                <a:gd name="T9" fmla="*/ 0 w 4624012"/>
                <a:gd name="T10" fmla="*/ 0 h 4624012"/>
                <a:gd name="T11" fmla="*/ 4624012 w 4624012"/>
                <a:gd name="T12" fmla="*/ 4624012 h 46240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24012" h="4624012">
                  <a:moveTo>
                    <a:pt x="0" y="0"/>
                  </a:moveTo>
                  <a:lnTo>
                    <a:pt x="4624012" y="4624012"/>
                  </a:lnTo>
                  <a:lnTo>
                    <a:pt x="0" y="4624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077" name="Group 10">
            <a:extLst>
              <a:ext uri="{FF2B5EF4-FFF2-40B4-BE49-F238E27FC236}">
                <a16:creationId xmlns:a16="http://schemas.microsoft.com/office/drawing/2014/main" id="{595189BE-0702-3D36-4C8B-F17E85C343ED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058863"/>
            <a:ext cx="8208963" cy="996950"/>
            <a:chOff x="0" y="0"/>
            <a:chExt cx="6264696" cy="432048"/>
          </a:xfrm>
        </p:grpSpPr>
        <p:sp>
          <p:nvSpPr>
            <p:cNvPr id="3081" name="矩形 1">
              <a:extLst>
                <a:ext uri="{FF2B5EF4-FFF2-40B4-BE49-F238E27FC236}">
                  <a16:creationId xmlns:a16="http://schemas.microsoft.com/office/drawing/2014/main" id="{B86B1A1C-EC1C-41FB-3EA3-830454EB6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264696" cy="432048"/>
            </a:xfrm>
            <a:prstGeom prst="rect">
              <a:avLst/>
            </a:prstGeom>
            <a:solidFill>
              <a:srgbClr val="9A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864600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3082" name="矩形 9">
              <a:extLst>
                <a:ext uri="{FF2B5EF4-FFF2-40B4-BE49-F238E27FC236}">
                  <a16:creationId xmlns:a16="http://schemas.microsoft.com/office/drawing/2014/main" id="{50EA1A1C-12E3-4E54-535F-DAF9A639C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1358"/>
              <a:ext cx="62646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AF57"/>
                </a:solidFill>
                <a:sym typeface="微软雅黑" panose="020B0503020204020204" pitchFamily="34" charset="-122"/>
              </a:endParaRPr>
            </a:p>
          </p:txBody>
        </p:sp>
      </p:grpSp>
      <p:sp>
        <p:nvSpPr>
          <p:cNvPr id="3078" name="矩形 259">
            <a:extLst>
              <a:ext uri="{FF2B5EF4-FFF2-40B4-BE49-F238E27FC236}">
                <a16:creationId xmlns:a16="http://schemas.microsoft.com/office/drawing/2014/main" id="{8CDB8774-6315-1A82-1D74-2A1D2594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438" y="1096963"/>
            <a:ext cx="73480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7C4EC67-C542-465B-093D-995A84FF1130}"/>
              </a:ext>
            </a:extLst>
          </p:cNvPr>
          <p:cNvSpPr/>
          <p:nvPr/>
        </p:nvSpPr>
        <p:spPr>
          <a:xfrm>
            <a:off x="2214563" y="4572000"/>
            <a:ext cx="184150" cy="3762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110000"/>
              </a:lnSpc>
              <a:defRPr/>
            </a:pPr>
            <a:endParaRPr lang="en-US" altLang="zh-CN" kern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-704645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altLang="zh-CN" sz="1400" b="1" dirty="0">
                <a:solidFill>
                  <a:srgbClr val="C00000"/>
                </a:solidFill>
                <a:sym typeface="微软雅黑" panose="020B0503020204020204" pitchFamily="34" charset="-122"/>
              </a:rPr>
              <a:t>ГУ «Отдел образования </a:t>
            </a:r>
            <a:r>
              <a:rPr lang="ru-RU" altLang="zh-CN" sz="1400" b="1" dirty="0" err="1">
                <a:solidFill>
                  <a:srgbClr val="C00000"/>
                </a:solidFill>
                <a:sym typeface="微软雅黑" panose="020B0503020204020204" pitchFamily="34" charset="-122"/>
              </a:rPr>
              <a:t>Щербактинского</a:t>
            </a:r>
            <a:r>
              <a:rPr lang="ru-RU" altLang="zh-CN" sz="1400" b="1" dirty="0">
                <a:solidFill>
                  <a:srgbClr val="C00000"/>
                </a:solidFill>
                <a:sym typeface="微软雅黑" panose="020B0503020204020204" pitchFamily="34" charset="-122"/>
              </a:rPr>
              <a:t> района» </a:t>
            </a:r>
            <a:endParaRPr lang="ru-RU" altLang="zh-CN" sz="1400" b="1" dirty="0" smtClean="0">
              <a:solidFill>
                <a:srgbClr val="C00000"/>
              </a:solidFill>
              <a:sym typeface="微软雅黑" panose="020B0503020204020204" pitchFamily="34" charset="-122"/>
            </a:endParaRPr>
          </a:p>
          <a:p>
            <a:pPr lvl="0" algn="ctr" eaLnBrk="1" hangingPunct="1"/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управления </a:t>
            </a:r>
            <a:r>
              <a:rPr lang="ru-RU" altLang="zh-CN" sz="1400" b="1" dirty="0">
                <a:solidFill>
                  <a:srgbClr val="C00000"/>
                </a:solidFill>
                <a:sym typeface="微软雅黑" panose="020B0503020204020204" pitchFamily="34" charset="-122"/>
              </a:rPr>
              <a:t>образования Павлодарской области</a:t>
            </a:r>
            <a:endParaRPr lang="en-US" altLang="zh-CN" sz="1400" b="1" dirty="0">
              <a:solidFill>
                <a:srgbClr val="C00000"/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zh-CN" sz="1800" dirty="0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57172"/>
            <a:ext cx="81369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zh-CN" sz="1800" b="1" dirty="0" smtClean="0">
                <a:solidFill>
                  <a:srgbClr val="FF860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Impact" panose="020B0806030902050204" pitchFamily="34" charset="0"/>
              </a:rPr>
              <a:t>НОРМАТИВНЫЕ ДОКУМЕНТЫ ПО ПРИЕМУ ПЕДАГОГОВ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ru-RU" altLang="zh-CN" sz="1800" b="1" dirty="0" smtClean="0">
                <a:solidFill>
                  <a:srgbClr val="FF860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Impact" panose="020B0806030902050204" pitchFamily="34" charset="0"/>
              </a:rPr>
              <a:t>НА РАБОТУ В ОРГАНИЗАЦИИ ОБРАЗОВАНИЯ</a:t>
            </a:r>
            <a:endParaRPr lang="zh-CN" altLang="en-US" sz="1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Impact" panose="020B0806030902050204" pitchFamily="34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36004" y="1066786"/>
            <a:ext cx="9107996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600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600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88262" y="1232153"/>
            <a:ext cx="7612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</p:txBody>
      </p:sp>
      <p:grpSp>
        <p:nvGrpSpPr>
          <p:cNvPr id="28" name="Группа 27"/>
          <p:cNvGrpSpPr/>
          <p:nvPr/>
        </p:nvGrpSpPr>
        <p:grpSpPr>
          <a:xfrm>
            <a:off x="299227" y="1547623"/>
            <a:ext cx="8651035" cy="922519"/>
            <a:chOff x="2016139" y="-471"/>
            <a:chExt cx="1839468" cy="922519"/>
          </a:xfrm>
          <a:scene3d>
            <a:camera prst="orthographicFront"/>
            <a:lightRig rig="flat" dir="t"/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2016139" y="25780"/>
              <a:ext cx="1839468" cy="89626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fillRef>
            <a:effectRef idx="2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 txBox="1"/>
            <p:nvPr/>
          </p:nvSpPr>
          <p:spPr>
            <a:xfrm>
              <a:off x="2042390" y="-471"/>
              <a:ext cx="1786966" cy="8437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algn="ctr"/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Приказ </a:t>
              </a:r>
              <a:r>
                <a:rPr lang="ru-RU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Министра просвещения Республики Казахстан от 22 декабря 2022 года №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513 </a:t>
              </a: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 </a:t>
              </a:r>
              <a:r>
                <a:rPr lang="ru-RU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внесении изменения в приказ Министра образования и науки Республики Казахстан от 21 февраля 2012 года № 57 "Об утверждении правил назначения на должности, освобождения от должностей первых руководителей и педагогов государственных организаций образования"</a:t>
              </a:r>
            </a:p>
            <a:p>
              <a:pPr algn="ctr"/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82486" y="3117594"/>
            <a:ext cx="8651035" cy="896268"/>
            <a:chOff x="2016139" y="25780"/>
            <a:chExt cx="1839468" cy="896268"/>
          </a:xfrm>
          <a:scene3d>
            <a:camera prst="orthographicFront"/>
            <a:lightRig rig="flat" dir="t"/>
          </a:scene3d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2016139" y="25780"/>
              <a:ext cx="1839468" cy="89626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fillRef>
            <a:effectRef idx="2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 txBox="1"/>
            <p:nvPr/>
          </p:nvSpPr>
          <p:spPr>
            <a:xfrm>
              <a:off x="2042390" y="52031"/>
              <a:ext cx="1786966" cy="8437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Приказ Министра образования и науки Республики Казахстан от 31 марта 2022 года № 121 </a:t>
              </a: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 внесении изменений в приказ Министра образования и науки Республики Казахстан 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 13 июля 2009 года № 338 «Об утверждении Типовых квалификационных характеристик должностей педагогических работников и приравненных к ним лиц»</a:t>
              </a: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473047"/>
              </p:ext>
            </p:extLst>
          </p:nvPr>
        </p:nvGraphicFramePr>
        <p:xfrm>
          <a:off x="107504" y="123478"/>
          <a:ext cx="8784610" cy="450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56745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919058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3088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564978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1152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4574635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0449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3ef799182b62b23ec5f3950d93673fa096e3"/>
</p:tagLst>
</file>

<file path=ppt/theme/theme1.xml><?xml version="1.0" encoding="utf-8"?>
<a:theme xmlns:a="http://schemas.openxmlformats.org/drawingml/2006/main" name="第一PPT模板网-WWW.1PPT.COM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Pages>0</Pages>
  <Words>571</Words>
  <Characters>0</Characters>
  <Application>Microsoft Office PowerPoint</Application>
  <DocSecurity>0</DocSecurity>
  <PresentationFormat>Экран (16:9)</PresentationFormat>
  <Lines>0</Lines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微软雅黑</vt:lpstr>
      <vt:lpstr>宋体</vt:lpstr>
      <vt:lpstr>Arial</vt:lpstr>
      <vt:lpstr>Calibri</vt:lpstr>
      <vt:lpstr>Impact</vt:lpstr>
      <vt:lpstr>Times New Roman</vt:lpstr>
      <vt:lpstr>第一PPT模板网-WWW.1PPT.COM​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dc:description>第一PPT模板网-WWW.1PPT.COM</dc:description>
  <cp:lastModifiedBy>ROO</cp:lastModifiedBy>
  <cp:revision>332</cp:revision>
  <dcterms:created xsi:type="dcterms:W3CDTF">2014-02-20T03:23:00Z</dcterms:created>
  <dcterms:modified xsi:type="dcterms:W3CDTF">2023-04-03T10:27:24Z</dcterms:modified>
  <cp:category/>
  <cp:contentStatus>第一PPT模板网-WWW.1PPT.COM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2052-9.1.0.4716</vt:lpwstr>
  </property>
</Properties>
</file>