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280" r:id="rId3"/>
    <p:sldId id="311" r:id="rId4"/>
    <p:sldId id="312" r:id="rId5"/>
    <p:sldId id="313" r:id="rId6"/>
    <p:sldId id="314" r:id="rId7"/>
  </p:sldIdLst>
  <p:sldSz cx="9144000" cy="5143500" type="screen16x9"/>
  <p:notesSz cx="6858000" cy="9144000"/>
  <p:custDataLst>
    <p:tags r:id="rId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C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087C45-05C5-4DA3-B5DE-0360D7E0CAAE}" v="71" dt="2022-08-24T06:02:20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9" autoAdjust="0"/>
    <p:restoredTop sz="96265" autoAdjust="0"/>
  </p:normalViewPr>
  <p:slideViewPr>
    <p:cSldViewPr>
      <p:cViewPr varScale="1">
        <p:scale>
          <a:sx n="131" d="100"/>
          <a:sy n="131" d="100"/>
        </p:scale>
        <p:origin x="126" y="10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43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ина Лось" userId="f882fd1cd92f95b5" providerId="LiveId" clId="{EA087C45-05C5-4DA3-B5DE-0360D7E0CAAE}"/>
    <pc:docChg chg="undo custSel addSld modSld">
      <pc:chgData name="Марина Лось" userId="f882fd1cd92f95b5" providerId="LiveId" clId="{EA087C45-05C5-4DA3-B5DE-0360D7E0CAAE}" dt="2022-08-24T06:02:41.235" v="221" actId="207"/>
      <pc:docMkLst>
        <pc:docMk/>
      </pc:docMkLst>
      <pc:sldChg chg="addSp delSp modSp mod">
        <pc:chgData name="Марина Лось" userId="f882fd1cd92f95b5" providerId="LiveId" clId="{EA087C45-05C5-4DA3-B5DE-0360D7E0CAAE}" dt="2022-08-24T06:02:41.235" v="221" actId="207"/>
        <pc:sldMkLst>
          <pc:docMk/>
          <pc:sldMk cId="0" sldId="272"/>
        </pc:sldMkLst>
        <pc:spChg chg="add del">
          <ac:chgData name="Марина Лось" userId="f882fd1cd92f95b5" providerId="LiveId" clId="{EA087C45-05C5-4DA3-B5DE-0360D7E0CAAE}" dt="2022-08-24T05:39:37.581" v="26" actId="22"/>
          <ac:spMkLst>
            <pc:docMk/>
            <pc:sldMk cId="0" sldId="272"/>
            <ac:spMk id="3" creationId="{E0AF0778-0281-524A-0BEC-39697F50AE83}"/>
          </ac:spMkLst>
        </pc:spChg>
        <pc:spChg chg="add del">
          <ac:chgData name="Марина Лось" userId="f882fd1cd92f95b5" providerId="LiveId" clId="{EA087C45-05C5-4DA3-B5DE-0360D7E0CAAE}" dt="2022-08-24T05:39:50.560" v="28" actId="478"/>
          <ac:spMkLst>
            <pc:docMk/>
            <pc:sldMk cId="0" sldId="272"/>
            <ac:spMk id="4" creationId="{6AF11D30-110A-405F-8DCF-9DC5EDD4080B}"/>
          </ac:spMkLst>
        </pc:spChg>
        <pc:spChg chg="mod">
          <ac:chgData name="Марина Лось" userId="f882fd1cd92f95b5" providerId="LiveId" clId="{EA087C45-05C5-4DA3-B5DE-0360D7E0CAAE}" dt="2022-08-24T06:02:41.235" v="221" actId="207"/>
          <ac:spMkLst>
            <pc:docMk/>
            <pc:sldMk cId="0" sldId="272"/>
            <ac:spMk id="32771" creationId="{A85E050F-9EED-1A24-3A53-9D839B00825B}"/>
          </ac:spMkLst>
        </pc:spChg>
        <pc:spChg chg="mod">
          <ac:chgData name="Марина Лось" userId="f882fd1cd92f95b5" providerId="LiveId" clId="{EA087C45-05C5-4DA3-B5DE-0360D7E0CAAE}" dt="2022-08-24T06:02:20.412" v="219" actId="1076"/>
          <ac:spMkLst>
            <pc:docMk/>
            <pc:sldMk cId="0" sldId="272"/>
            <ac:spMk id="32781" creationId="{078B954B-39AB-1D5B-BFB9-149CFE9ED518}"/>
          </ac:spMkLst>
        </pc:spChg>
        <pc:spChg chg="mod">
          <ac:chgData name="Марина Лось" userId="f882fd1cd92f95b5" providerId="LiveId" clId="{EA087C45-05C5-4DA3-B5DE-0360D7E0CAAE}" dt="2022-08-24T06:02:20.412" v="219" actId="1076"/>
          <ac:spMkLst>
            <pc:docMk/>
            <pc:sldMk cId="0" sldId="272"/>
            <ac:spMk id="32782" creationId="{65448B6A-11C7-1116-2465-0A632E71D0DD}"/>
          </ac:spMkLst>
        </pc:spChg>
        <pc:spChg chg="mod">
          <ac:chgData name="Марина Лось" userId="f882fd1cd92f95b5" providerId="LiveId" clId="{EA087C45-05C5-4DA3-B5DE-0360D7E0CAAE}" dt="2022-08-24T06:02:20.412" v="219" actId="1076"/>
          <ac:spMkLst>
            <pc:docMk/>
            <pc:sldMk cId="0" sldId="272"/>
            <ac:spMk id="32783" creationId="{0B086E52-24FC-B6C2-034C-62AE0719DD26}"/>
          </ac:spMkLst>
        </pc:spChg>
        <pc:spChg chg="mod">
          <ac:chgData name="Марина Лось" userId="f882fd1cd92f95b5" providerId="LiveId" clId="{EA087C45-05C5-4DA3-B5DE-0360D7E0CAAE}" dt="2022-08-24T05:52:21.458" v="98" actId="113"/>
          <ac:spMkLst>
            <pc:docMk/>
            <pc:sldMk cId="0" sldId="272"/>
            <ac:spMk id="32786" creationId="{10DDADA5-9747-D4CE-243D-D08CBAD5984B}"/>
          </ac:spMkLst>
        </pc:spChg>
        <pc:spChg chg="mod">
          <ac:chgData name="Марина Лось" userId="f882fd1cd92f95b5" providerId="LiveId" clId="{EA087C45-05C5-4DA3-B5DE-0360D7E0CAAE}" dt="2022-08-24T05:56:08.010" v="152" actId="207"/>
          <ac:spMkLst>
            <pc:docMk/>
            <pc:sldMk cId="0" sldId="272"/>
            <ac:spMk id="32792" creationId="{D36AB51F-D204-8B46-FEA2-163C8F9F4A69}"/>
          </ac:spMkLst>
        </pc:spChg>
        <pc:spChg chg="mod">
          <ac:chgData name="Марина Лось" userId="f882fd1cd92f95b5" providerId="LiveId" clId="{EA087C45-05C5-4DA3-B5DE-0360D7E0CAAE}" dt="2022-08-24T05:56:20.448" v="153"/>
          <ac:spMkLst>
            <pc:docMk/>
            <pc:sldMk cId="0" sldId="272"/>
            <ac:spMk id="32798" creationId="{3902CC11-E406-9A2E-55C4-342B533AB6FD}"/>
          </ac:spMkLst>
        </pc:spChg>
        <pc:grpChg chg="del">
          <ac:chgData name="Марина Лось" userId="f882fd1cd92f95b5" providerId="LiveId" clId="{EA087C45-05C5-4DA3-B5DE-0360D7E0CAAE}" dt="2022-08-24T06:02:11.180" v="217" actId="478"/>
          <ac:grpSpMkLst>
            <pc:docMk/>
            <pc:sldMk cId="0" sldId="272"/>
            <ac:grpSpMk id="32774" creationId="{A1094043-789F-658B-6C2F-1F789D0AF2BA}"/>
          </ac:grpSpMkLst>
        </pc:grpChg>
        <pc:grpChg chg="del">
          <ac:chgData name="Марина Лось" userId="f882fd1cd92f95b5" providerId="LiveId" clId="{EA087C45-05C5-4DA3-B5DE-0360D7E0CAAE}" dt="2022-08-24T06:02:12.229" v="218" actId="478"/>
          <ac:grpSpMkLst>
            <pc:docMk/>
            <pc:sldMk cId="0" sldId="272"/>
            <ac:grpSpMk id="32776" creationId="{F117D7C8-80E9-D51B-B6E6-DE35FC003334}"/>
          </ac:grpSpMkLst>
        </pc:grpChg>
        <pc:grpChg chg="mod">
          <ac:chgData name="Марина Лось" userId="f882fd1cd92f95b5" providerId="LiveId" clId="{EA087C45-05C5-4DA3-B5DE-0360D7E0CAAE}" dt="2022-08-24T06:02:20.412" v="219" actId="1076"/>
          <ac:grpSpMkLst>
            <pc:docMk/>
            <pc:sldMk cId="0" sldId="272"/>
            <ac:grpSpMk id="32778" creationId="{39227297-67A8-086A-E0E7-CD520B6C010B}"/>
          </ac:grpSpMkLst>
        </pc:grpChg>
        <pc:graphicFrameChg chg="add del mod">
          <ac:chgData name="Марина Лось" userId="f882fd1cd92f95b5" providerId="LiveId" clId="{EA087C45-05C5-4DA3-B5DE-0360D7E0CAAE}" dt="2022-08-24T05:40:11.665" v="31" actId="478"/>
          <ac:graphicFrameMkLst>
            <pc:docMk/>
            <pc:sldMk cId="0" sldId="272"/>
            <ac:graphicFrameMk id="5" creationId="{68008A84-6401-36BE-BFC0-F544BBD95AF8}"/>
          </ac:graphicFrameMkLst>
        </pc:graphicFrameChg>
        <pc:graphicFrameChg chg="add mod">
          <ac:chgData name="Марина Лось" userId="f882fd1cd92f95b5" providerId="LiveId" clId="{EA087C45-05C5-4DA3-B5DE-0360D7E0CAAE}" dt="2022-08-24T06:02:25.187" v="220" actId="1076"/>
          <ac:graphicFrameMkLst>
            <pc:docMk/>
            <pc:sldMk cId="0" sldId="272"/>
            <ac:graphicFrameMk id="6" creationId="{CB01E200-AC04-C253-1F1D-3ED5E94586BD}"/>
          </ac:graphicFrameMkLst>
        </pc:graphicFrameChg>
        <pc:graphicFrameChg chg="add del mod">
          <ac:chgData name="Марина Лось" userId="f882fd1cd92f95b5" providerId="LiveId" clId="{EA087C45-05C5-4DA3-B5DE-0360D7E0CAAE}" dt="2022-08-24T05:44:17.377" v="61" actId="478"/>
          <ac:graphicFrameMkLst>
            <pc:docMk/>
            <pc:sldMk cId="0" sldId="272"/>
            <ac:graphicFrameMk id="7" creationId="{09A0F90B-BA67-4F88-122A-58CC505DCAE1}"/>
          </ac:graphicFrameMkLst>
        </pc:graphicFrameChg>
        <pc:graphicFrameChg chg="add del mod">
          <ac:chgData name="Марина Лось" userId="f882fd1cd92f95b5" providerId="LiveId" clId="{EA087C45-05C5-4DA3-B5DE-0360D7E0CAAE}" dt="2022-08-24T05:44:59.183" v="66" actId="21"/>
          <ac:graphicFrameMkLst>
            <pc:docMk/>
            <pc:sldMk cId="0" sldId="272"/>
            <ac:graphicFrameMk id="8" creationId="{05A52C37-180F-94EF-7685-AEB10112AE93}"/>
          </ac:graphicFrameMkLst>
        </pc:graphicFrameChg>
        <pc:graphicFrameChg chg="add del mod">
          <ac:chgData name="Марина Лось" userId="f882fd1cd92f95b5" providerId="LiveId" clId="{EA087C45-05C5-4DA3-B5DE-0360D7E0CAAE}" dt="2022-08-24T05:48:07.284" v="83" actId="478"/>
          <ac:graphicFrameMkLst>
            <pc:docMk/>
            <pc:sldMk cId="0" sldId="272"/>
            <ac:graphicFrameMk id="9" creationId="{6033CDC8-7F83-10E8-895C-178F49E3C5EE}"/>
          </ac:graphicFrameMkLst>
        </pc:graphicFrameChg>
        <pc:graphicFrameChg chg="add mod">
          <ac:chgData name="Марина Лось" userId="f882fd1cd92f95b5" providerId="LiveId" clId="{EA087C45-05C5-4DA3-B5DE-0360D7E0CAAE}" dt="2022-08-24T05:50:24.638" v="88" actId="14100"/>
          <ac:graphicFrameMkLst>
            <pc:docMk/>
            <pc:sldMk cId="0" sldId="272"/>
            <ac:graphicFrameMk id="10" creationId="{87B4B40B-A356-5AFC-439D-FB3509421586}"/>
          </ac:graphicFrameMkLst>
        </pc:graphicFrameChg>
        <pc:graphicFrameChg chg="add mod">
          <ac:chgData name="Марина Лось" userId="f882fd1cd92f95b5" providerId="LiveId" clId="{EA087C45-05C5-4DA3-B5DE-0360D7E0CAAE}" dt="2022-08-24T05:55:45.752" v="137" actId="14100"/>
          <ac:graphicFrameMkLst>
            <pc:docMk/>
            <pc:sldMk cId="0" sldId="272"/>
            <ac:graphicFrameMk id="11" creationId="{60F8BDDE-B00B-B3BD-15EB-6F417CECEE17}"/>
          </ac:graphicFrameMkLst>
        </pc:graphicFrameChg>
        <pc:graphicFrameChg chg="add del mod">
          <ac:chgData name="Марина Лось" userId="f882fd1cd92f95b5" providerId="LiveId" clId="{EA087C45-05C5-4DA3-B5DE-0360D7E0CAAE}" dt="2022-08-24T05:57:24.485" v="157" actId="478"/>
          <ac:graphicFrameMkLst>
            <pc:docMk/>
            <pc:sldMk cId="0" sldId="272"/>
            <ac:graphicFrameMk id="12" creationId="{199A504F-D8DA-A7F7-2635-A07C47E25B9E}"/>
          </ac:graphicFrameMkLst>
        </pc:graphicFrameChg>
        <pc:graphicFrameChg chg="add mod">
          <ac:chgData name="Марина Лось" userId="f882fd1cd92f95b5" providerId="LiveId" clId="{EA087C45-05C5-4DA3-B5DE-0360D7E0CAAE}" dt="2022-08-24T05:57:41.475" v="162" actId="14100"/>
          <ac:graphicFrameMkLst>
            <pc:docMk/>
            <pc:sldMk cId="0" sldId="272"/>
            <ac:graphicFrameMk id="13" creationId="{9E4F394D-BD1A-CA84-83BD-D4595600FF7C}"/>
          </ac:graphicFrameMkLst>
        </pc:graphicFrameChg>
      </pc:sldChg>
      <pc:sldChg chg="addSp delSp modSp add mod">
        <pc:chgData name="Марина Лось" userId="f882fd1cd92f95b5" providerId="LiveId" clId="{EA087C45-05C5-4DA3-B5DE-0360D7E0CAAE}" dt="2022-08-24T06:02:00.066" v="216" actId="14100"/>
        <pc:sldMkLst>
          <pc:docMk/>
          <pc:sldMk cId="2117767973" sldId="304"/>
        </pc:sldMkLst>
        <pc:spChg chg="mod">
          <ac:chgData name="Марина Лось" userId="f882fd1cd92f95b5" providerId="LiveId" clId="{EA087C45-05C5-4DA3-B5DE-0360D7E0CAAE}" dt="2022-08-24T06:01:35.148" v="200" actId="1076"/>
          <ac:spMkLst>
            <pc:docMk/>
            <pc:sldMk cId="2117767973" sldId="304"/>
            <ac:spMk id="32770" creationId="{37CCCA97-0FAC-6FFE-B3F9-13391309B50A}"/>
          </ac:spMkLst>
        </pc:spChg>
        <pc:spChg chg="mod">
          <ac:chgData name="Марина Лось" userId="f882fd1cd92f95b5" providerId="LiveId" clId="{EA087C45-05C5-4DA3-B5DE-0360D7E0CAAE}" dt="2022-08-24T06:00:26.864" v="192" actId="207"/>
          <ac:spMkLst>
            <pc:docMk/>
            <pc:sldMk cId="2117767973" sldId="304"/>
            <ac:spMk id="32771" creationId="{A85E050F-9EED-1A24-3A53-9D839B00825B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84" creationId="{B53649FB-6EAE-9E6F-9470-DECACCBCB668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85" creationId="{80801BAC-8E12-9559-E845-404B461B06AB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86" creationId="{10DDADA5-9747-D4CE-243D-D08CBAD5984B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0" creationId="{5D4CAAE6-3480-4865-7FE1-23B562262BCD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1" creationId="{6620AFA6-97DB-9EC7-7AF3-2067B7C20F17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2" creationId="{D36AB51F-D204-8B46-FEA2-163C8F9F4A69}"/>
          </ac:spMkLst>
        </pc:spChg>
        <pc:spChg chg="mod">
          <ac:chgData name="Марина Лось" userId="f882fd1cd92f95b5" providerId="LiveId" clId="{EA087C45-05C5-4DA3-B5DE-0360D7E0CAAE}" dt="2022-08-24T06:01:28.442" v="196" actId="1076"/>
          <ac:spMkLst>
            <pc:docMk/>
            <pc:sldMk cId="2117767973" sldId="304"/>
            <ac:spMk id="32793" creationId="{EDD505DA-5A71-9FEC-F9D3-27E8722FA940}"/>
          </ac:spMkLst>
        </pc:spChg>
        <pc:spChg chg="mod">
          <ac:chgData name="Марина Лось" userId="f882fd1cd92f95b5" providerId="LiveId" clId="{EA087C45-05C5-4DA3-B5DE-0360D7E0CAAE}" dt="2022-08-24T06:01:28.442" v="196" actId="1076"/>
          <ac:spMkLst>
            <pc:docMk/>
            <pc:sldMk cId="2117767973" sldId="304"/>
            <ac:spMk id="32794" creationId="{1EFB8435-DA4E-F157-EDB6-F87D88CAB8C2}"/>
          </ac:spMkLst>
        </pc:spChg>
        <pc:spChg chg="mod">
          <ac:chgData name="Марина Лось" userId="f882fd1cd92f95b5" providerId="LiveId" clId="{EA087C45-05C5-4DA3-B5DE-0360D7E0CAAE}" dt="2022-08-24T06:01:28.442" v="196" actId="1076"/>
          <ac:spMkLst>
            <pc:docMk/>
            <pc:sldMk cId="2117767973" sldId="304"/>
            <ac:spMk id="32795" creationId="{26013BE6-A7DD-FC06-8B73-E63E0017E503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6" creationId="{385C4571-6173-DAC5-AA8A-1C2F380EB170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7" creationId="{58E185D0-6401-9158-929C-CD4D1CB2438F}"/>
          </ac:spMkLst>
        </pc:spChg>
        <pc:spChg chg="mod">
          <ac:chgData name="Марина Лось" userId="f882fd1cd92f95b5" providerId="LiveId" clId="{EA087C45-05C5-4DA3-B5DE-0360D7E0CAAE}" dt="2022-08-24T06:01:49.953" v="215" actId="1036"/>
          <ac:spMkLst>
            <pc:docMk/>
            <pc:sldMk cId="2117767973" sldId="304"/>
            <ac:spMk id="32798" creationId="{3902CC11-E406-9A2E-55C4-342B533AB6FD}"/>
          </ac:spMkLst>
        </pc:spChg>
        <pc:grpChg chg="mod">
          <ac:chgData name="Марина Лось" userId="f882fd1cd92f95b5" providerId="LiveId" clId="{EA087C45-05C5-4DA3-B5DE-0360D7E0CAAE}" dt="2022-08-24T06:01:49.953" v="215" actId="1036"/>
          <ac:grpSpMkLst>
            <pc:docMk/>
            <pc:sldMk cId="2117767973" sldId="304"/>
            <ac:grpSpMk id="32773" creationId="{34978FB3-4295-0E10-4418-B8D8D44CC3BB}"/>
          </ac:grpSpMkLst>
        </pc:grpChg>
        <pc:grpChg chg="del mod">
          <ac:chgData name="Марина Лось" userId="f882fd1cd92f95b5" providerId="LiveId" clId="{EA087C45-05C5-4DA3-B5DE-0360D7E0CAAE}" dt="2022-08-24T06:01:30.372" v="197" actId="478"/>
          <ac:grpSpMkLst>
            <pc:docMk/>
            <pc:sldMk cId="2117767973" sldId="304"/>
            <ac:grpSpMk id="32774" creationId="{A1094043-789F-658B-6C2F-1F789D0AF2BA}"/>
          </ac:grpSpMkLst>
        </pc:grpChg>
        <pc:grpChg chg="mod">
          <ac:chgData name="Марина Лось" userId="f882fd1cd92f95b5" providerId="LiveId" clId="{EA087C45-05C5-4DA3-B5DE-0360D7E0CAAE}" dt="2022-08-24T06:01:49.953" v="215" actId="1036"/>
          <ac:grpSpMkLst>
            <pc:docMk/>
            <pc:sldMk cId="2117767973" sldId="304"/>
            <ac:grpSpMk id="32775" creationId="{96CB5099-45AE-1A2C-C90A-CD02CD92E7AD}"/>
          </ac:grpSpMkLst>
        </pc:grpChg>
        <pc:grpChg chg="del">
          <ac:chgData name="Марина Лось" userId="f882fd1cd92f95b5" providerId="LiveId" clId="{EA087C45-05C5-4DA3-B5DE-0360D7E0CAAE}" dt="2022-08-24T06:01:31.391" v="198" actId="478"/>
          <ac:grpSpMkLst>
            <pc:docMk/>
            <pc:sldMk cId="2117767973" sldId="304"/>
            <ac:grpSpMk id="32776" creationId="{F117D7C8-80E9-D51B-B6E6-DE35FC003334}"/>
          </ac:grpSpMkLst>
        </pc:grpChg>
        <pc:grpChg chg="mod">
          <ac:chgData name="Марина Лось" userId="f882fd1cd92f95b5" providerId="LiveId" clId="{EA087C45-05C5-4DA3-B5DE-0360D7E0CAAE}" dt="2022-08-24T06:01:49.953" v="215" actId="1036"/>
          <ac:grpSpMkLst>
            <pc:docMk/>
            <pc:sldMk cId="2117767973" sldId="304"/>
            <ac:grpSpMk id="32777" creationId="{D007F661-5822-7E8D-758E-898F5748C8EA}"/>
          </ac:grpSpMkLst>
        </pc:grpChg>
        <pc:grpChg chg="del">
          <ac:chgData name="Марина Лось" userId="f882fd1cd92f95b5" providerId="LiveId" clId="{EA087C45-05C5-4DA3-B5DE-0360D7E0CAAE}" dt="2022-08-24T06:01:32.489" v="199" actId="478"/>
          <ac:grpSpMkLst>
            <pc:docMk/>
            <pc:sldMk cId="2117767973" sldId="304"/>
            <ac:grpSpMk id="32778" creationId="{39227297-67A8-086A-E0E7-CD520B6C010B}"/>
          </ac:grpSpMkLst>
        </pc:grpChg>
        <pc:graphicFrameChg chg="add mod">
          <ac:chgData name="Марина Лось" userId="f882fd1cd92f95b5" providerId="LiveId" clId="{EA087C45-05C5-4DA3-B5DE-0360D7E0CAAE}" dt="2022-08-24T06:02:00.066" v="216" actId="14100"/>
          <ac:graphicFrameMkLst>
            <pc:docMk/>
            <pc:sldMk cId="2117767973" sldId="304"/>
            <ac:graphicFrameMk id="2" creationId="{C88B56AD-B5EB-00F9-9D60-6471E4C2C440}"/>
          </ac:graphicFrameMkLst>
        </pc:graphicFrameChg>
        <pc:graphicFrameChg chg="add mod">
          <ac:chgData name="Марина Лось" userId="f882fd1cd92f95b5" providerId="LiveId" clId="{EA087C45-05C5-4DA3-B5DE-0360D7E0CAAE}" dt="2022-08-24T06:01:49.953" v="215" actId="1036"/>
          <ac:graphicFrameMkLst>
            <pc:docMk/>
            <pc:sldMk cId="2117767973" sldId="304"/>
            <ac:graphicFrameMk id="3" creationId="{7461FA64-9D94-95CF-558C-CB0D1795CF6C}"/>
          </ac:graphicFrameMkLst>
        </pc:graphicFrameChg>
        <pc:graphicFrameChg chg="add mod">
          <ac:chgData name="Марина Лось" userId="f882fd1cd92f95b5" providerId="LiveId" clId="{EA087C45-05C5-4DA3-B5DE-0360D7E0CAAE}" dt="2022-08-24T06:01:49.953" v="215" actId="1036"/>
          <ac:graphicFrameMkLst>
            <pc:docMk/>
            <pc:sldMk cId="2117767973" sldId="304"/>
            <ac:graphicFrameMk id="4" creationId="{19B2E297-B20B-2FEF-2ED0-8D402039F570}"/>
          </ac:graphicFrameMkLst>
        </pc:graphicFrameChg>
        <pc:graphicFrameChg chg="add del mod">
          <ac:chgData name="Марина Лось" userId="f882fd1cd92f95b5" providerId="LiveId" clId="{EA087C45-05C5-4DA3-B5DE-0360D7E0CAAE}" dt="2022-08-24T06:01:25.468" v="195" actId="478"/>
          <ac:graphicFrameMkLst>
            <pc:docMk/>
            <pc:sldMk cId="2117767973" sldId="304"/>
            <ac:graphicFrameMk id="5" creationId="{008B73DA-FF7A-AAE4-2F7A-E96EDCB1CDF8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Конкурсты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ұйымдастыру тәртібі келесі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кезеңдерді қамтиды: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өткізу туралы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хабарландыруды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білім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беру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ұйымының Интернет-ресурсында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және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немесе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)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әлеуметтік желілерінің ресми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аккаунттарында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жариялау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конкурсты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өткізу күні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мен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орнын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айқындау және конкурстық комиссияны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қалыптастыру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үміткерлердің құжаттарының педагогтердің үлгілік біліктілік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сипаттамаларымен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бекітілген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Біліктілік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талаптарына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сәйкестігін қарастыру;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конкурсқа қатысуға ниет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білдірген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үміткерлерден құжаттарды қабылдау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конкурстық комиссияның қорытынды отырысы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62281" custScaleY="162107" custLinFactNeighborX="-1258" custLinFactNeighborY="7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5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5"/>
      <dgm:spPr/>
    </dgm:pt>
    <dgm:pt modelId="{0F301754-D6DA-4049-9B52-F877E7988DF3}" type="pres">
      <dgm:prSet presAssocID="{BED3597F-0533-45A2-B55D-6E4AD25AD01C}" presName="text2" presStyleLbl="fgAcc2" presStyleIdx="0" presStyleCnt="5" custScaleX="122599" custScaleY="1958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5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5"/>
      <dgm:spPr/>
    </dgm:pt>
    <dgm:pt modelId="{41DE7580-0CFA-4055-A0DB-5012B37BE5C8}" type="pres">
      <dgm:prSet presAssocID="{743DE46D-C2FA-4AB1-86FA-91C8BDFB9A98}" presName="text2" presStyleLbl="fgAcc2" presStyleIdx="1" presStyleCnt="5" custScaleX="105066" custScaleY="200372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5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5"/>
      <dgm:spPr/>
    </dgm:pt>
    <dgm:pt modelId="{5DD4D279-B99C-489A-9997-748FDD7B49C5}" type="pres">
      <dgm:prSet presAssocID="{12A0A76E-E8FF-4945-A3FA-E06EBF3CD86C}" presName="text2" presStyleLbl="fgAcc2" presStyleIdx="2" presStyleCnt="5" custScaleX="115591" custScaleY="2058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5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5"/>
      <dgm:spPr/>
    </dgm:pt>
    <dgm:pt modelId="{F88EBAC9-B0F5-452D-8C10-BEA346D0C7ED}" type="pres">
      <dgm:prSet presAssocID="{AC357F0C-C991-4298-9620-9076DF698F6F}" presName="text2" presStyleLbl="fgAcc2" presStyleIdx="3" presStyleCnt="5" custScaleX="110744" custScaleY="212502" custLinFactX="37877" custLinFactNeighborX="100000" custLinFactNeighborY="60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4" presStyleCnt="5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4" presStyleCnt="5"/>
      <dgm:spPr/>
    </dgm:pt>
    <dgm:pt modelId="{A8E11036-7DDB-4F3B-A72C-BC2C0EF1252A}" type="pres">
      <dgm:prSet presAssocID="{20C830F3-2042-47CC-9C0D-39500603E997}" presName="text2" presStyleLbl="fgAcc2" presStyleIdx="4" presStyleCnt="5" custScaleX="119611" custScaleY="201087" custLinFactX="-34221" custLinFactNeighborX="-100000" custLinFactNeighborY="116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B67FBC22-6D1B-4C51-9FBD-5A55A6E97872}" srcId="{0E5608CC-EC17-4871-BABE-9DBA68D98200}" destId="{20C830F3-2042-47CC-9C0D-39500603E997}" srcOrd="4" destOrd="0" parTransId="{FAFC9715-3976-44C0-B760-74404ADF88EE}" sibTransId="{1677F607-89D1-4EC2-A019-7030E4203675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8" destOrd="0" presId="urn:microsoft.com/office/officeart/2005/8/layout/hierarchy1"/>
    <dgm:cxn modelId="{11FBF304-93AB-46BD-8E21-5BAEDEB5C21B}" type="presParOf" srcId="{333465A0-3A4A-4639-A292-E6CFDB56C010}" destId="{AE4EA8B7-D306-45EC-9FD9-DD6877FD15C0}" srcOrd="9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өткізу туралы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хабарландыру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келесі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мәліметтерді қамтиды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орналасқан жері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пошталық мекенжайы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, телефон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нөмірлері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электрондық пошта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мекенжайы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көрсетілген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және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немесе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)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уақытша бос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лауазымы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бар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білім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беру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ұйымының атауы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негізгі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функционалдық міндеттері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еңбекақы мөлшері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мен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шарттары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көрсетілген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және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немесе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)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уақытша бос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лауазымның атауы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уақытша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лауазымға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өткізу кезінде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педагогтың уақытша 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лауазымының мерзімі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педагогтердің үлгілік біліктілік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сипаттамаларымен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бекітілген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үміткерге қойылатын біліктілік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талаптары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өткізу туралы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хабарландыру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соңғы жарияланғаннан кейін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келесі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жұмыс күнінен бастап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есептелетін</a:t>
          </a:r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құжаттарды қабылдау мерзімі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56B26EF2-F35C-4F26-A190-DC75810DF28F}">
      <dgm:prSet custT="1"/>
      <dgm:spPr/>
      <dgm:t>
        <a:bodyPr/>
        <a:lstStyle/>
        <a:p>
          <a:r>
            <a:rPr lang="ru-RU" sz="800" b="1" dirty="0" smtClean="0">
              <a:solidFill>
                <a:schemeClr val="tx2">
                  <a:lumMod val="75000"/>
                </a:schemeClr>
              </a:solidFill>
            </a:rPr>
            <a:t>118-тармақта </a:t>
          </a:r>
          <a:r>
            <a:rPr lang="ru-RU" sz="800" b="1" dirty="0" err="1" smtClean="0">
              <a:solidFill>
                <a:schemeClr val="tx2">
                  <a:lumMod val="75000"/>
                </a:schemeClr>
              </a:solidFill>
            </a:rPr>
            <a:t>көрсетілген құжаттар тізбесі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6B8B2C19-7CE9-485E-A8FC-91D4981C9855}" type="parTrans" cxnId="{CE319A1E-7865-4938-9EA8-4351D2541D71}">
      <dgm:prSet/>
      <dgm:spPr/>
      <dgm:t>
        <a:bodyPr/>
        <a:lstStyle/>
        <a:p>
          <a:endParaRPr lang="ru-RU"/>
        </a:p>
      </dgm:t>
    </dgm:pt>
    <dgm:pt modelId="{C39620BF-AC81-4FA6-B28B-93320C17A073}" type="sibTrans" cxnId="{CE319A1E-7865-4938-9EA8-4351D2541D71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17833" custScaleY="192322" custLinFactNeighborX="-1258" custLinFactNeighborY="7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6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6"/>
      <dgm:spPr/>
    </dgm:pt>
    <dgm:pt modelId="{0F301754-D6DA-4049-9B52-F877E7988DF3}" type="pres">
      <dgm:prSet presAssocID="{BED3597F-0533-45A2-B55D-6E4AD25AD01C}" presName="text2" presStyleLbl="fgAcc2" presStyleIdx="0" presStyleCnt="6" custScaleX="109108" custScaleY="293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6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6"/>
      <dgm:spPr/>
    </dgm:pt>
    <dgm:pt modelId="{41DE7580-0CFA-4055-A0DB-5012B37BE5C8}" type="pres">
      <dgm:prSet presAssocID="{743DE46D-C2FA-4AB1-86FA-91C8BDFB9A98}" presName="text2" presStyleLbl="fgAcc2" presStyleIdx="1" presStyleCnt="6" custScaleY="293520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6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6"/>
      <dgm:spPr/>
    </dgm:pt>
    <dgm:pt modelId="{5DD4D279-B99C-489A-9997-748FDD7B49C5}" type="pres">
      <dgm:prSet presAssocID="{12A0A76E-E8FF-4945-A3FA-E06EBF3CD86C}" presName="text2" presStyleLbl="fgAcc2" presStyleIdx="2" presStyleCnt="6" custScaleY="2889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6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6"/>
      <dgm:spPr/>
    </dgm:pt>
    <dgm:pt modelId="{F88EBAC9-B0F5-452D-8C10-BEA346D0C7ED}" type="pres">
      <dgm:prSet presAssocID="{AC357F0C-C991-4298-9620-9076DF698F6F}" presName="text2" presStyleLbl="fgAcc2" presStyleIdx="3" presStyleCnt="6" custScaleY="289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DAE69EEE-26FF-41C6-88D6-A99A6848AB63}" type="pres">
      <dgm:prSet presAssocID="{6B8B2C19-7CE9-485E-A8FC-91D4981C9855}" presName="Name10" presStyleLbl="parChTrans1D2" presStyleIdx="4" presStyleCnt="6"/>
      <dgm:spPr/>
      <dgm:t>
        <a:bodyPr/>
        <a:lstStyle/>
        <a:p>
          <a:endParaRPr lang="ru-RU"/>
        </a:p>
      </dgm:t>
    </dgm:pt>
    <dgm:pt modelId="{475564AB-0CAA-484D-95AD-101DA7C4E09B}" type="pres">
      <dgm:prSet presAssocID="{56B26EF2-F35C-4F26-A190-DC75810DF28F}" presName="hierRoot2" presStyleCnt="0"/>
      <dgm:spPr/>
    </dgm:pt>
    <dgm:pt modelId="{06DB818E-3521-49F8-8616-A99F342EE03A}" type="pres">
      <dgm:prSet presAssocID="{56B26EF2-F35C-4F26-A190-DC75810DF28F}" presName="composite2" presStyleCnt="0"/>
      <dgm:spPr/>
    </dgm:pt>
    <dgm:pt modelId="{EFAF502D-BB83-4ABC-8D19-9EFF30C39C30}" type="pres">
      <dgm:prSet presAssocID="{56B26EF2-F35C-4F26-A190-DC75810DF28F}" presName="background2" presStyleLbl="node2" presStyleIdx="4" presStyleCnt="6"/>
      <dgm:spPr/>
    </dgm:pt>
    <dgm:pt modelId="{AB066499-4698-45A1-8A51-FB8242D29F0E}" type="pres">
      <dgm:prSet presAssocID="{56B26EF2-F35C-4F26-A190-DC75810DF28F}" presName="text2" presStyleLbl="fgAcc2" presStyleIdx="4" presStyleCnt="6" custScaleY="293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05002-659C-468C-B7D4-23673911ABEA}" type="pres">
      <dgm:prSet presAssocID="{56B26EF2-F35C-4F26-A190-DC75810DF28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5" presStyleCnt="6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5" presStyleCnt="6"/>
      <dgm:spPr/>
    </dgm:pt>
    <dgm:pt modelId="{A8E11036-7DDB-4F3B-A72C-BC2C0EF1252A}" type="pres">
      <dgm:prSet presAssocID="{20C830F3-2042-47CC-9C0D-39500603E997}" presName="text2" presStyleLbl="fgAcc2" presStyleIdx="5" presStyleCnt="6" custScaleX="102615" custScaleY="2948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CE319A1E-7865-4938-9EA8-4351D2541D71}" srcId="{0E5608CC-EC17-4871-BABE-9DBA68D98200}" destId="{56B26EF2-F35C-4F26-A190-DC75810DF28F}" srcOrd="4" destOrd="0" parTransId="{6B8B2C19-7CE9-485E-A8FC-91D4981C9855}" sibTransId="{C39620BF-AC81-4FA6-B28B-93320C17A073}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B67FBC22-6D1B-4C51-9FBD-5A55A6E97872}" srcId="{0E5608CC-EC17-4871-BABE-9DBA68D98200}" destId="{20C830F3-2042-47CC-9C0D-39500603E997}" srcOrd="5" destOrd="0" parTransId="{FAFC9715-3976-44C0-B760-74404ADF88EE}" sibTransId="{1677F607-89D1-4EC2-A019-7030E4203675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B2F9A273-8C80-4F30-82C5-1A0475BFFFE6}" type="presOf" srcId="{6B8B2C19-7CE9-485E-A8FC-91D4981C9855}" destId="{DAE69EEE-26FF-41C6-88D6-A99A6848AB63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18F17145-D5B0-4883-B02F-A3B2D67AF692}" type="presOf" srcId="{56B26EF2-F35C-4F26-A190-DC75810DF28F}" destId="{AB066499-4698-45A1-8A51-FB8242D29F0E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49A40BC6-58D7-47E9-AF85-27C20A82E7C9}" type="presParOf" srcId="{333465A0-3A4A-4639-A292-E6CFDB56C010}" destId="{DAE69EEE-26FF-41C6-88D6-A99A6848AB63}" srcOrd="8" destOrd="0" presId="urn:microsoft.com/office/officeart/2005/8/layout/hierarchy1"/>
    <dgm:cxn modelId="{CD94F26E-2445-4975-9C6C-7CBD3D57C254}" type="presParOf" srcId="{333465A0-3A4A-4639-A292-E6CFDB56C010}" destId="{475564AB-0CAA-484D-95AD-101DA7C4E09B}" srcOrd="9" destOrd="0" presId="urn:microsoft.com/office/officeart/2005/8/layout/hierarchy1"/>
    <dgm:cxn modelId="{01E7F6D7-700E-4C72-923D-E3EE399C1FFE}" type="presParOf" srcId="{475564AB-0CAA-484D-95AD-101DA7C4E09B}" destId="{06DB818E-3521-49F8-8616-A99F342EE03A}" srcOrd="0" destOrd="0" presId="urn:microsoft.com/office/officeart/2005/8/layout/hierarchy1"/>
    <dgm:cxn modelId="{10DB2F64-0F18-447B-930A-550462B40FEF}" type="presParOf" srcId="{06DB818E-3521-49F8-8616-A99F342EE03A}" destId="{EFAF502D-BB83-4ABC-8D19-9EFF30C39C30}" srcOrd="0" destOrd="0" presId="urn:microsoft.com/office/officeart/2005/8/layout/hierarchy1"/>
    <dgm:cxn modelId="{3428AE4E-D8C9-442B-97D0-0C6A1C7A9B5E}" type="presParOf" srcId="{06DB818E-3521-49F8-8616-A99F342EE03A}" destId="{AB066499-4698-45A1-8A51-FB8242D29F0E}" srcOrd="1" destOrd="0" presId="urn:microsoft.com/office/officeart/2005/8/layout/hierarchy1"/>
    <dgm:cxn modelId="{93D0E9B2-29C5-4765-A7B5-7F0D2BA14A21}" type="presParOf" srcId="{475564AB-0CAA-484D-95AD-101DA7C4E09B}" destId="{CA705002-659C-468C-B7D4-23673911ABE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10" destOrd="0" presId="urn:microsoft.com/office/officeart/2005/8/layout/hierarchy1"/>
    <dgm:cxn modelId="{11FBF304-93AB-46BD-8E21-5BAEDEB5C21B}" type="presParOf" srcId="{333465A0-3A4A-4639-A292-E6CFDB56C010}" destId="{AE4EA8B7-D306-45EC-9FD9-DD6877FD15C0}" srcOrd="11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Конкурсқа қатысу үшін құжаттар тізбесі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нысан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қоса берілетін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құжаттардың тізбесін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көрсете отырып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конкурсқа қатысу туралы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өтініш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жеке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басты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куәландыратын құжат немесе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цифрлық құжаттар сервисінен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электрондық құжат (сәйкестендіру үшін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ҚР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Денсаулық сақтау министрінің міндетін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атқарушының 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2020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жылғы 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30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қазандағы 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«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Денсаулық сақтау саласындағы есепке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алу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құжаттамасының нысандарын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бекіту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» № ҚР ДСМ-175/2020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бұйрығымен бекітілген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нысан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денсаулық жағдайы туралы</a:t>
          </a:r>
          <a:r>
            <a:rPr lang="ru-RU" sz="7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dirty="0" err="1" smtClean="0">
              <a:solidFill>
                <a:schemeClr val="accent1">
                  <a:lumMod val="50000"/>
                </a:schemeClr>
              </a:solidFill>
            </a:rPr>
            <a:t>анықтама</a:t>
          </a:r>
          <a:endParaRPr lang="ru-RU" sz="800" b="1" dirty="0">
            <a:solidFill>
              <a:schemeClr val="tx2">
                <a:lumMod val="75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кадрларды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есепке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алу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толтырылған жеке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парақ (нақты тұрғылықты мекенжайын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және байланыс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телефондарын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көрсете отырып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- бар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педагогтердің үлгілік біліктілік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сипаттамаларымен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бекітілген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лауазымға қойылатын біліктілік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талаптарына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сәйкес білім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құжаттардың көшірмелері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56B26EF2-F35C-4F26-A190-DC75810DF28F}">
      <dgm:prSet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еңбек қызметін растайтын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құжаттың көшірмесі 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(бар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B8B2C19-7CE9-485E-A8FC-91D4981C9855}" type="parTrans" cxnId="{CE319A1E-7865-4938-9EA8-4351D2541D71}">
      <dgm:prSet/>
      <dgm:spPr/>
      <dgm:t>
        <a:bodyPr/>
        <a:lstStyle/>
        <a:p>
          <a:endParaRPr lang="ru-RU"/>
        </a:p>
      </dgm:t>
    </dgm:pt>
    <dgm:pt modelId="{C39620BF-AC81-4FA6-B28B-93320C17A073}" type="sibTrans" cxnId="{CE319A1E-7865-4938-9EA8-4351D2541D71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17833" custScaleY="142391" custLinFactNeighborX="-1258" custLinFactNeighborY="77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6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6"/>
      <dgm:spPr/>
    </dgm:pt>
    <dgm:pt modelId="{0F301754-D6DA-4049-9B52-F877E7988DF3}" type="pres">
      <dgm:prSet presAssocID="{BED3597F-0533-45A2-B55D-6E4AD25AD01C}" presName="text2" presStyleLbl="fgAcc2" presStyleIdx="0" presStyleCnt="6" custScaleX="109108" custScaleY="293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6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6"/>
      <dgm:spPr/>
    </dgm:pt>
    <dgm:pt modelId="{41DE7580-0CFA-4055-A0DB-5012B37BE5C8}" type="pres">
      <dgm:prSet presAssocID="{743DE46D-C2FA-4AB1-86FA-91C8BDFB9A98}" presName="text2" presStyleLbl="fgAcc2" presStyleIdx="1" presStyleCnt="6" custScaleY="293520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6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6"/>
      <dgm:spPr/>
    </dgm:pt>
    <dgm:pt modelId="{5DD4D279-B99C-489A-9997-748FDD7B49C5}" type="pres">
      <dgm:prSet presAssocID="{12A0A76E-E8FF-4945-A3FA-E06EBF3CD86C}" presName="text2" presStyleLbl="fgAcc2" presStyleIdx="2" presStyleCnt="6" custScaleY="2889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6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6"/>
      <dgm:spPr/>
    </dgm:pt>
    <dgm:pt modelId="{F88EBAC9-B0F5-452D-8C10-BEA346D0C7ED}" type="pres">
      <dgm:prSet presAssocID="{AC357F0C-C991-4298-9620-9076DF698F6F}" presName="text2" presStyleLbl="fgAcc2" presStyleIdx="3" presStyleCnt="6" custScaleY="289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DAE69EEE-26FF-41C6-88D6-A99A6848AB63}" type="pres">
      <dgm:prSet presAssocID="{6B8B2C19-7CE9-485E-A8FC-91D4981C9855}" presName="Name10" presStyleLbl="parChTrans1D2" presStyleIdx="4" presStyleCnt="6"/>
      <dgm:spPr/>
      <dgm:t>
        <a:bodyPr/>
        <a:lstStyle/>
        <a:p>
          <a:endParaRPr lang="ru-RU"/>
        </a:p>
      </dgm:t>
    </dgm:pt>
    <dgm:pt modelId="{475564AB-0CAA-484D-95AD-101DA7C4E09B}" type="pres">
      <dgm:prSet presAssocID="{56B26EF2-F35C-4F26-A190-DC75810DF28F}" presName="hierRoot2" presStyleCnt="0"/>
      <dgm:spPr/>
    </dgm:pt>
    <dgm:pt modelId="{06DB818E-3521-49F8-8616-A99F342EE03A}" type="pres">
      <dgm:prSet presAssocID="{56B26EF2-F35C-4F26-A190-DC75810DF28F}" presName="composite2" presStyleCnt="0"/>
      <dgm:spPr/>
    </dgm:pt>
    <dgm:pt modelId="{EFAF502D-BB83-4ABC-8D19-9EFF30C39C30}" type="pres">
      <dgm:prSet presAssocID="{56B26EF2-F35C-4F26-A190-DC75810DF28F}" presName="background2" presStyleLbl="node2" presStyleIdx="4" presStyleCnt="6"/>
      <dgm:spPr/>
    </dgm:pt>
    <dgm:pt modelId="{AB066499-4698-45A1-8A51-FB8242D29F0E}" type="pres">
      <dgm:prSet presAssocID="{56B26EF2-F35C-4F26-A190-DC75810DF28F}" presName="text2" presStyleLbl="fgAcc2" presStyleIdx="4" presStyleCnt="6" custScaleY="293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05002-659C-468C-B7D4-23673911ABEA}" type="pres">
      <dgm:prSet presAssocID="{56B26EF2-F35C-4F26-A190-DC75810DF28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5" presStyleCnt="6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5" presStyleCnt="6"/>
      <dgm:spPr/>
    </dgm:pt>
    <dgm:pt modelId="{A8E11036-7DDB-4F3B-A72C-BC2C0EF1252A}" type="pres">
      <dgm:prSet presAssocID="{20C830F3-2042-47CC-9C0D-39500603E997}" presName="text2" presStyleLbl="fgAcc2" presStyleIdx="5" presStyleCnt="6" custScaleX="102615" custScaleY="2948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CE319A1E-7865-4938-9EA8-4351D2541D71}" srcId="{0E5608CC-EC17-4871-BABE-9DBA68D98200}" destId="{56B26EF2-F35C-4F26-A190-DC75810DF28F}" srcOrd="4" destOrd="0" parTransId="{6B8B2C19-7CE9-485E-A8FC-91D4981C9855}" sibTransId="{C39620BF-AC81-4FA6-B28B-93320C17A073}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B67FBC22-6D1B-4C51-9FBD-5A55A6E97872}" srcId="{0E5608CC-EC17-4871-BABE-9DBA68D98200}" destId="{20C830F3-2042-47CC-9C0D-39500603E997}" srcOrd="5" destOrd="0" parTransId="{FAFC9715-3976-44C0-B760-74404ADF88EE}" sibTransId="{1677F607-89D1-4EC2-A019-7030E4203675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B2F9A273-8C80-4F30-82C5-1A0475BFFFE6}" type="presOf" srcId="{6B8B2C19-7CE9-485E-A8FC-91D4981C9855}" destId="{DAE69EEE-26FF-41C6-88D6-A99A6848AB63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18F17145-D5B0-4883-B02F-A3B2D67AF692}" type="presOf" srcId="{56B26EF2-F35C-4F26-A190-DC75810DF28F}" destId="{AB066499-4698-45A1-8A51-FB8242D29F0E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49A40BC6-58D7-47E9-AF85-27C20A82E7C9}" type="presParOf" srcId="{333465A0-3A4A-4639-A292-E6CFDB56C010}" destId="{DAE69EEE-26FF-41C6-88D6-A99A6848AB63}" srcOrd="8" destOrd="0" presId="urn:microsoft.com/office/officeart/2005/8/layout/hierarchy1"/>
    <dgm:cxn modelId="{CD94F26E-2445-4975-9C6C-7CBD3D57C254}" type="presParOf" srcId="{333465A0-3A4A-4639-A292-E6CFDB56C010}" destId="{475564AB-0CAA-484D-95AD-101DA7C4E09B}" srcOrd="9" destOrd="0" presId="urn:microsoft.com/office/officeart/2005/8/layout/hierarchy1"/>
    <dgm:cxn modelId="{01E7F6D7-700E-4C72-923D-E3EE399C1FFE}" type="presParOf" srcId="{475564AB-0CAA-484D-95AD-101DA7C4E09B}" destId="{06DB818E-3521-49F8-8616-A99F342EE03A}" srcOrd="0" destOrd="0" presId="urn:microsoft.com/office/officeart/2005/8/layout/hierarchy1"/>
    <dgm:cxn modelId="{10DB2F64-0F18-447B-930A-550462B40FEF}" type="presParOf" srcId="{06DB818E-3521-49F8-8616-A99F342EE03A}" destId="{EFAF502D-BB83-4ABC-8D19-9EFF30C39C30}" srcOrd="0" destOrd="0" presId="urn:microsoft.com/office/officeart/2005/8/layout/hierarchy1"/>
    <dgm:cxn modelId="{3428AE4E-D8C9-442B-97D0-0C6A1C7A9B5E}" type="presParOf" srcId="{06DB818E-3521-49F8-8616-A99F342EE03A}" destId="{AB066499-4698-45A1-8A51-FB8242D29F0E}" srcOrd="1" destOrd="0" presId="urn:microsoft.com/office/officeart/2005/8/layout/hierarchy1"/>
    <dgm:cxn modelId="{93D0E9B2-29C5-4765-A7B5-7F0D2BA14A21}" type="presParOf" srcId="{475564AB-0CAA-484D-95AD-101DA7C4E09B}" destId="{CA705002-659C-468C-B7D4-23673911ABE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10" destOrd="0" presId="urn:microsoft.com/office/officeart/2005/8/layout/hierarchy1"/>
    <dgm:cxn modelId="{11FBF304-93AB-46BD-8E21-5BAEDEB5C21B}" type="presParOf" srcId="{333465A0-3A4A-4639-A292-E6CFDB56C010}" destId="{AE4EA8B7-D306-45EC-9FD9-DD6877FD15C0}" srcOrd="11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C6B3E2-C4EC-409D-A0AE-6DD9A651AA43}" type="doc">
      <dgm:prSet loTypeId="urn:microsoft.com/office/officeart/2005/8/layout/hierarchy1" loCatId="hierarchy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0E5608CC-EC17-4871-BABE-9DBA68D98200}">
      <dgm:prSet phldrT="[Текст]" custT="1"/>
      <dgm:spPr/>
      <dgm:t>
        <a:bodyPr/>
        <a:lstStyle/>
        <a:p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</a:rPr>
            <a:t>Конкурсқа қатысу үшін құжаттар тізбесі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7D615789-405B-4BFD-9100-922C0754889F}" type="par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F9C05A53-3E23-48E6-A54C-2E995B40ADFF}" type="sibTrans" cxnId="{84401C37-5445-4B3C-84BF-B0719D84F27F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BED3597F-0533-45A2-B55D-6E4AD25AD01C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Психоневрологиялық ұйымнан анықтама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02E780E5-F963-4748-8735-FCF23B60FCB4}" type="par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6E0D1698-60F3-4291-92FC-8537A019C380}" type="sibTrans" cxnId="{58AE29B4-8ED0-43C9-86C6-617F15B6B639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743DE46D-C2FA-4AB1-86FA-91C8BDFB9A98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Наркологиялық ұйымнан анықтама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D447AA38-523D-420E-98AE-6C0612342309}" type="par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A6E0CA52-5130-4736-B4A2-738CE8910B8E}" type="sibTrans" cxnId="{C178085C-0670-4568-AE6A-6CC4147D9581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20C830F3-2042-47CC-9C0D-39500603E997}">
      <dgm:prSet phldrT="[Текст]"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кемінде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15 минут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жұмыс өтілі жоқ үміткерге арналған бейне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презентация,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ең 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аз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рұқсаппен 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- 720 </a:t>
          </a:r>
          <a:r>
            <a:rPr lang="en-US" sz="800" b="1" smtClean="0">
              <a:solidFill>
                <a:schemeClr val="accent1">
                  <a:lumMod val="50000"/>
                </a:schemeClr>
              </a:solidFill>
            </a:rPr>
            <a:t>x 480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FAFC9715-3976-44C0-B760-74404ADF88EE}" type="par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677F607-89D1-4EC2-A019-7030E4203675}" type="sibTrans" cxnId="{B67FBC22-6D1B-4C51-9FBD-5A55A6E97872}">
      <dgm:prSet/>
      <dgm:spPr/>
      <dgm:t>
        <a:bodyPr/>
        <a:lstStyle/>
        <a:p>
          <a:endParaRPr lang="ru-RU" sz="1400" b="1">
            <a:solidFill>
              <a:schemeClr val="accent6">
                <a:lumMod val="50000"/>
              </a:schemeClr>
            </a:solidFill>
          </a:endParaRPr>
        </a:p>
      </dgm:t>
    </dgm:pt>
    <dgm:pt modelId="{12A0A76E-E8FF-4945-A3FA-E06EBF3CD86C}">
      <dgm:prSet custT="1"/>
      <dgm:spPr/>
      <dgm:t>
        <a:bodyPr/>
        <a:lstStyle/>
        <a:p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ағылшын тілі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педагогтары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лауазымына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орналасуға үміткерлер үшін пән бойынша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шекті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деңгейі кемінде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90%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сертификаттау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нәтижелері туралы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сертификат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педагог-модератордың немесе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педагог-сарапшының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педагог-зерттеушінің немесе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педагог-шебердің біліктілік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санатының болуы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куәлік 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(бар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)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CELTA (Certificate in English Language Teaching to Adults. Cambridge) PASS A; DELTA (Diploma in English Language Teaching to Adults) Pass and above 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сертификаты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айелтс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IELTS) – 6,5 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балл, </a:t>
          </a:r>
          <a:r>
            <a:rPr lang="ru-RU" sz="500" b="1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en-US" sz="500" b="1" dirty="0" smtClean="0">
              <a:solidFill>
                <a:schemeClr val="accent1">
                  <a:lumMod val="50000"/>
                </a:schemeClr>
              </a:solidFill>
            </a:rPr>
            <a:t>TOEFL) (Internet Based Test (IWT)) – 60-65 </a:t>
          </a:r>
          <a:r>
            <a:rPr lang="ru-RU" sz="500" b="1" dirty="0" smtClean="0">
              <a:solidFill>
                <a:schemeClr val="accent1">
                  <a:lumMod val="50000"/>
                </a:schemeClr>
              </a:solidFill>
            </a:rPr>
            <a:t>балл</a:t>
          </a:r>
          <a:endParaRPr lang="ru-RU" sz="500" b="1" dirty="0">
            <a:solidFill>
              <a:schemeClr val="accent1">
                <a:lumMod val="50000"/>
              </a:schemeClr>
            </a:solidFill>
          </a:endParaRPr>
        </a:p>
      </dgm:t>
    </dgm:pt>
    <dgm:pt modelId="{2278962C-19E5-48DC-AEE2-8BC4A6887703}" type="parTrans" cxnId="{A6ACD176-5041-45DB-8E16-E7E28ED7A7DC}">
      <dgm:prSet/>
      <dgm:spPr/>
      <dgm:t>
        <a:bodyPr/>
        <a:lstStyle/>
        <a:p>
          <a:endParaRPr lang="ru-RU"/>
        </a:p>
      </dgm:t>
    </dgm:pt>
    <dgm:pt modelId="{B9ECB6F5-CAC2-411A-B6A4-85B70EE95ED1}" type="sibTrans" cxnId="{A6ACD176-5041-45DB-8E16-E7E28ED7A7DC}">
      <dgm:prSet/>
      <dgm:spPr/>
      <dgm:t>
        <a:bodyPr/>
        <a:lstStyle/>
        <a:p>
          <a:endParaRPr lang="ru-RU"/>
        </a:p>
      </dgm:t>
    </dgm:pt>
    <dgm:pt modelId="{AC357F0C-C991-4298-9620-9076DF698F6F}">
      <dgm:prSet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сертификаттаудан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өту нәтижелері туралы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сертификат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педагог-модератордан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төмен емес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қолданыстағы біліктілік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санатының болуы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куәлік 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(бар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E8719CF-EF8E-4790-A562-5E00E06C096B}" type="parTrans" cxnId="{BFBD89C8-C979-4AB0-82F1-669E98786086}">
      <dgm:prSet/>
      <dgm:spPr/>
      <dgm:t>
        <a:bodyPr/>
        <a:lstStyle/>
        <a:p>
          <a:endParaRPr lang="ru-RU"/>
        </a:p>
      </dgm:t>
    </dgm:pt>
    <dgm:pt modelId="{AD830809-9655-4DF0-AC6C-86BB06144D24}" type="sibTrans" cxnId="{BFBD89C8-C979-4AB0-82F1-669E98786086}">
      <dgm:prSet/>
      <dgm:spPr/>
      <dgm:t>
        <a:bodyPr/>
        <a:lstStyle/>
        <a:p>
          <a:endParaRPr lang="ru-RU"/>
        </a:p>
      </dgm:t>
    </dgm:pt>
    <dgm:pt modelId="{56B26EF2-F35C-4F26-A190-DC75810DF28F}">
      <dgm:prSet custT="1"/>
      <dgm:spPr/>
      <dgm:t>
        <a:bodyPr/>
        <a:lstStyle/>
        <a:p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педагогтің 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бос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уақытша бос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лауазымына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үміткердің нысан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800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dirty="0" err="1" smtClean="0">
              <a:solidFill>
                <a:schemeClr val="accent1">
                  <a:lumMod val="50000"/>
                </a:schemeClr>
              </a:solidFill>
            </a:rPr>
            <a:t>толтырылған бағалау парағы</a:t>
          </a:r>
          <a:endParaRPr lang="ru-RU" sz="800" b="1" dirty="0">
            <a:solidFill>
              <a:schemeClr val="accent1">
                <a:lumMod val="50000"/>
              </a:schemeClr>
            </a:solidFill>
          </a:endParaRPr>
        </a:p>
      </dgm:t>
    </dgm:pt>
    <dgm:pt modelId="{6B8B2C19-7CE9-485E-A8FC-91D4981C9855}" type="parTrans" cxnId="{CE319A1E-7865-4938-9EA8-4351D2541D71}">
      <dgm:prSet/>
      <dgm:spPr/>
      <dgm:t>
        <a:bodyPr/>
        <a:lstStyle/>
        <a:p>
          <a:endParaRPr lang="ru-RU"/>
        </a:p>
      </dgm:t>
    </dgm:pt>
    <dgm:pt modelId="{C39620BF-AC81-4FA6-B28B-93320C17A073}" type="sibTrans" cxnId="{CE319A1E-7865-4938-9EA8-4351D2541D71}">
      <dgm:prSet/>
      <dgm:spPr/>
      <dgm:t>
        <a:bodyPr/>
        <a:lstStyle/>
        <a:p>
          <a:endParaRPr lang="ru-RU"/>
        </a:p>
      </dgm:t>
    </dgm:pt>
    <dgm:pt modelId="{832E1891-9FB6-40AF-8D09-2053B5CD7469}" type="pres">
      <dgm:prSet presAssocID="{53C6B3E2-C4EC-409D-A0AE-6DD9A651AA4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9886A33-99D1-499E-AC31-6B9777F59CD6}" type="pres">
      <dgm:prSet presAssocID="{0E5608CC-EC17-4871-BABE-9DBA68D98200}" presName="hierRoot1" presStyleCnt="0"/>
      <dgm:spPr/>
    </dgm:pt>
    <dgm:pt modelId="{A1003485-C5E9-4A46-80E6-34F91DFD8547}" type="pres">
      <dgm:prSet presAssocID="{0E5608CC-EC17-4871-BABE-9DBA68D98200}" presName="composite" presStyleCnt="0"/>
      <dgm:spPr/>
    </dgm:pt>
    <dgm:pt modelId="{DD740315-A5C3-41EB-9C30-8CCFFCC63DFF}" type="pres">
      <dgm:prSet presAssocID="{0E5608CC-EC17-4871-BABE-9DBA68D98200}" presName="background" presStyleLbl="node0" presStyleIdx="0" presStyleCnt="1"/>
      <dgm:spPr/>
    </dgm:pt>
    <dgm:pt modelId="{DE144DF2-A70A-4221-A0CB-3D15D4C4FFFE}" type="pres">
      <dgm:prSet presAssocID="{0E5608CC-EC17-4871-BABE-9DBA68D98200}" presName="text" presStyleLbl="fgAcc0" presStyleIdx="0" presStyleCnt="1" custScaleX="317833" custScaleY="118781" custLinFactNeighborX="616" custLinFactNeighborY="-229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3465A0-3A4A-4639-A292-E6CFDB56C010}" type="pres">
      <dgm:prSet presAssocID="{0E5608CC-EC17-4871-BABE-9DBA68D98200}" presName="hierChild2" presStyleCnt="0"/>
      <dgm:spPr/>
    </dgm:pt>
    <dgm:pt modelId="{86DC087E-2C54-4B87-9A6C-76F967A16E94}" type="pres">
      <dgm:prSet presAssocID="{02E780E5-F963-4748-8735-FCF23B60FCB4}" presName="Name10" presStyleLbl="parChTrans1D2" presStyleIdx="0" presStyleCnt="6"/>
      <dgm:spPr/>
      <dgm:t>
        <a:bodyPr/>
        <a:lstStyle/>
        <a:p>
          <a:endParaRPr lang="ru-RU"/>
        </a:p>
      </dgm:t>
    </dgm:pt>
    <dgm:pt modelId="{663763D2-7E9F-4B8E-B528-AF19FF5B5137}" type="pres">
      <dgm:prSet presAssocID="{BED3597F-0533-45A2-B55D-6E4AD25AD01C}" presName="hierRoot2" presStyleCnt="0"/>
      <dgm:spPr/>
    </dgm:pt>
    <dgm:pt modelId="{F7D42B3D-E957-44FD-A798-D17757C68BCA}" type="pres">
      <dgm:prSet presAssocID="{BED3597F-0533-45A2-B55D-6E4AD25AD01C}" presName="composite2" presStyleCnt="0"/>
      <dgm:spPr/>
    </dgm:pt>
    <dgm:pt modelId="{03C0DF25-7619-4482-BA23-F551FA7A6E43}" type="pres">
      <dgm:prSet presAssocID="{BED3597F-0533-45A2-B55D-6E4AD25AD01C}" presName="background2" presStyleLbl="node2" presStyleIdx="0" presStyleCnt="6"/>
      <dgm:spPr/>
    </dgm:pt>
    <dgm:pt modelId="{0F301754-D6DA-4049-9B52-F877E7988DF3}" type="pres">
      <dgm:prSet presAssocID="{BED3597F-0533-45A2-B55D-6E4AD25AD01C}" presName="text2" presStyleLbl="fgAcc2" presStyleIdx="0" presStyleCnt="6" custScaleX="109108" custScaleY="2935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8123F-B4B8-4A93-8B15-413E6917565B}" type="pres">
      <dgm:prSet presAssocID="{BED3597F-0533-45A2-B55D-6E4AD25AD01C}" presName="hierChild3" presStyleCnt="0"/>
      <dgm:spPr/>
    </dgm:pt>
    <dgm:pt modelId="{F935508F-BF10-419D-9421-D7A021F8E6AC}" type="pres">
      <dgm:prSet presAssocID="{D447AA38-523D-420E-98AE-6C0612342309}" presName="Name10" presStyleLbl="parChTrans1D2" presStyleIdx="1" presStyleCnt="6"/>
      <dgm:spPr/>
      <dgm:t>
        <a:bodyPr/>
        <a:lstStyle/>
        <a:p>
          <a:endParaRPr lang="ru-RU"/>
        </a:p>
      </dgm:t>
    </dgm:pt>
    <dgm:pt modelId="{54C847A8-9DDC-454F-9B5B-9CBFAD77F737}" type="pres">
      <dgm:prSet presAssocID="{743DE46D-C2FA-4AB1-86FA-91C8BDFB9A98}" presName="hierRoot2" presStyleCnt="0"/>
      <dgm:spPr/>
    </dgm:pt>
    <dgm:pt modelId="{3672A3D1-A27E-47D5-8221-5FC9179B8E1E}" type="pres">
      <dgm:prSet presAssocID="{743DE46D-C2FA-4AB1-86FA-91C8BDFB9A98}" presName="composite2" presStyleCnt="0"/>
      <dgm:spPr/>
    </dgm:pt>
    <dgm:pt modelId="{861279B0-60AF-45EA-B2EB-5ED68E64169A}" type="pres">
      <dgm:prSet presAssocID="{743DE46D-C2FA-4AB1-86FA-91C8BDFB9A98}" presName="background2" presStyleLbl="node2" presStyleIdx="1" presStyleCnt="6"/>
      <dgm:spPr/>
    </dgm:pt>
    <dgm:pt modelId="{41DE7580-0CFA-4055-A0DB-5012B37BE5C8}" type="pres">
      <dgm:prSet presAssocID="{743DE46D-C2FA-4AB1-86FA-91C8BDFB9A98}" presName="text2" presStyleLbl="fgAcc2" presStyleIdx="1" presStyleCnt="6" custScaleY="293520" custLinFactNeighborX="2523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E58E3-E71E-4B6C-BBF9-000D8B69D8A5}" type="pres">
      <dgm:prSet presAssocID="{743DE46D-C2FA-4AB1-86FA-91C8BDFB9A98}" presName="hierChild3" presStyleCnt="0"/>
      <dgm:spPr/>
    </dgm:pt>
    <dgm:pt modelId="{693713AA-1B5F-45B7-AF7E-972C476B85A6}" type="pres">
      <dgm:prSet presAssocID="{2278962C-19E5-48DC-AEE2-8BC4A6887703}" presName="Name10" presStyleLbl="parChTrans1D2" presStyleIdx="2" presStyleCnt="6"/>
      <dgm:spPr/>
      <dgm:t>
        <a:bodyPr/>
        <a:lstStyle/>
        <a:p>
          <a:endParaRPr lang="ru-RU"/>
        </a:p>
      </dgm:t>
    </dgm:pt>
    <dgm:pt modelId="{BEA55899-6313-4119-8147-A23E92118C9A}" type="pres">
      <dgm:prSet presAssocID="{12A0A76E-E8FF-4945-A3FA-E06EBF3CD86C}" presName="hierRoot2" presStyleCnt="0"/>
      <dgm:spPr/>
    </dgm:pt>
    <dgm:pt modelId="{72B2C056-88CE-4DFD-B516-BC8684FAB73A}" type="pres">
      <dgm:prSet presAssocID="{12A0A76E-E8FF-4945-A3FA-E06EBF3CD86C}" presName="composite2" presStyleCnt="0"/>
      <dgm:spPr/>
    </dgm:pt>
    <dgm:pt modelId="{C3D90144-B658-43F8-84FF-BC7948D2F628}" type="pres">
      <dgm:prSet presAssocID="{12A0A76E-E8FF-4945-A3FA-E06EBF3CD86C}" presName="background2" presStyleLbl="node2" presStyleIdx="2" presStyleCnt="6"/>
      <dgm:spPr/>
    </dgm:pt>
    <dgm:pt modelId="{5DD4D279-B99C-489A-9997-748FDD7B49C5}" type="pres">
      <dgm:prSet presAssocID="{12A0A76E-E8FF-4945-A3FA-E06EBF3CD86C}" presName="text2" presStyleLbl="fgAcc2" presStyleIdx="2" presStyleCnt="6" custScaleY="2889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E159E9-63D4-4C60-98A1-C57DE639B2C4}" type="pres">
      <dgm:prSet presAssocID="{12A0A76E-E8FF-4945-A3FA-E06EBF3CD86C}" presName="hierChild3" presStyleCnt="0"/>
      <dgm:spPr/>
    </dgm:pt>
    <dgm:pt modelId="{9F61BC25-9F28-48FF-B638-87633ED47663}" type="pres">
      <dgm:prSet presAssocID="{6E8719CF-EF8E-4790-A562-5E00E06C096B}" presName="Name10" presStyleLbl="parChTrans1D2" presStyleIdx="3" presStyleCnt="6"/>
      <dgm:spPr/>
      <dgm:t>
        <a:bodyPr/>
        <a:lstStyle/>
        <a:p>
          <a:endParaRPr lang="ru-RU"/>
        </a:p>
      </dgm:t>
    </dgm:pt>
    <dgm:pt modelId="{3678014D-60AC-43CA-BDA7-1B9852D66CF5}" type="pres">
      <dgm:prSet presAssocID="{AC357F0C-C991-4298-9620-9076DF698F6F}" presName="hierRoot2" presStyleCnt="0"/>
      <dgm:spPr/>
    </dgm:pt>
    <dgm:pt modelId="{3F5A07A0-202D-43A5-A9E8-1FE897AB3995}" type="pres">
      <dgm:prSet presAssocID="{AC357F0C-C991-4298-9620-9076DF698F6F}" presName="composite2" presStyleCnt="0"/>
      <dgm:spPr/>
    </dgm:pt>
    <dgm:pt modelId="{CFDAEAE2-A1CB-4ECF-AB9C-6E1FA84DB016}" type="pres">
      <dgm:prSet presAssocID="{AC357F0C-C991-4298-9620-9076DF698F6F}" presName="background2" presStyleLbl="node2" presStyleIdx="3" presStyleCnt="6"/>
      <dgm:spPr/>
    </dgm:pt>
    <dgm:pt modelId="{F88EBAC9-B0F5-452D-8C10-BEA346D0C7ED}" type="pres">
      <dgm:prSet presAssocID="{AC357F0C-C991-4298-9620-9076DF698F6F}" presName="text2" presStyleLbl="fgAcc2" presStyleIdx="3" presStyleCnt="6" custScaleY="2890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21C629-8636-4ED5-9E0F-1290FCDF9F0A}" type="pres">
      <dgm:prSet presAssocID="{AC357F0C-C991-4298-9620-9076DF698F6F}" presName="hierChild3" presStyleCnt="0"/>
      <dgm:spPr/>
    </dgm:pt>
    <dgm:pt modelId="{DAE69EEE-26FF-41C6-88D6-A99A6848AB63}" type="pres">
      <dgm:prSet presAssocID="{6B8B2C19-7CE9-485E-A8FC-91D4981C9855}" presName="Name10" presStyleLbl="parChTrans1D2" presStyleIdx="4" presStyleCnt="6"/>
      <dgm:spPr/>
      <dgm:t>
        <a:bodyPr/>
        <a:lstStyle/>
        <a:p>
          <a:endParaRPr lang="ru-RU"/>
        </a:p>
      </dgm:t>
    </dgm:pt>
    <dgm:pt modelId="{475564AB-0CAA-484D-95AD-101DA7C4E09B}" type="pres">
      <dgm:prSet presAssocID="{56B26EF2-F35C-4F26-A190-DC75810DF28F}" presName="hierRoot2" presStyleCnt="0"/>
      <dgm:spPr/>
    </dgm:pt>
    <dgm:pt modelId="{06DB818E-3521-49F8-8616-A99F342EE03A}" type="pres">
      <dgm:prSet presAssocID="{56B26EF2-F35C-4F26-A190-DC75810DF28F}" presName="composite2" presStyleCnt="0"/>
      <dgm:spPr/>
    </dgm:pt>
    <dgm:pt modelId="{EFAF502D-BB83-4ABC-8D19-9EFF30C39C30}" type="pres">
      <dgm:prSet presAssocID="{56B26EF2-F35C-4F26-A190-DC75810DF28F}" presName="background2" presStyleLbl="node2" presStyleIdx="4" presStyleCnt="6"/>
      <dgm:spPr/>
    </dgm:pt>
    <dgm:pt modelId="{AB066499-4698-45A1-8A51-FB8242D29F0E}" type="pres">
      <dgm:prSet presAssocID="{56B26EF2-F35C-4F26-A190-DC75810DF28F}" presName="text2" presStyleLbl="fgAcc2" presStyleIdx="4" presStyleCnt="6" custScaleY="293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705002-659C-468C-B7D4-23673911ABEA}" type="pres">
      <dgm:prSet presAssocID="{56B26EF2-F35C-4F26-A190-DC75810DF28F}" presName="hierChild3" presStyleCnt="0"/>
      <dgm:spPr/>
    </dgm:pt>
    <dgm:pt modelId="{2362AB01-7CE0-4C37-A790-439EB5926776}" type="pres">
      <dgm:prSet presAssocID="{FAFC9715-3976-44C0-B760-74404ADF88EE}" presName="Name10" presStyleLbl="parChTrans1D2" presStyleIdx="5" presStyleCnt="6"/>
      <dgm:spPr/>
      <dgm:t>
        <a:bodyPr/>
        <a:lstStyle/>
        <a:p>
          <a:endParaRPr lang="ru-RU"/>
        </a:p>
      </dgm:t>
    </dgm:pt>
    <dgm:pt modelId="{AE4EA8B7-D306-45EC-9FD9-DD6877FD15C0}" type="pres">
      <dgm:prSet presAssocID="{20C830F3-2042-47CC-9C0D-39500603E997}" presName="hierRoot2" presStyleCnt="0"/>
      <dgm:spPr/>
    </dgm:pt>
    <dgm:pt modelId="{DA10C180-DBA3-4D10-88EE-55E0C84EC007}" type="pres">
      <dgm:prSet presAssocID="{20C830F3-2042-47CC-9C0D-39500603E997}" presName="composite2" presStyleCnt="0"/>
      <dgm:spPr/>
    </dgm:pt>
    <dgm:pt modelId="{490D6E9B-C33F-42E7-A1D3-012A535F6DF3}" type="pres">
      <dgm:prSet presAssocID="{20C830F3-2042-47CC-9C0D-39500603E997}" presName="background2" presStyleLbl="node2" presStyleIdx="5" presStyleCnt="6"/>
      <dgm:spPr/>
    </dgm:pt>
    <dgm:pt modelId="{A8E11036-7DDB-4F3B-A72C-BC2C0EF1252A}" type="pres">
      <dgm:prSet presAssocID="{20C830F3-2042-47CC-9C0D-39500603E997}" presName="text2" presStyleLbl="fgAcc2" presStyleIdx="5" presStyleCnt="6" custScaleX="102615" custScaleY="2948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966674-5261-4B9A-A9D6-FC12B0340234}" type="pres">
      <dgm:prSet presAssocID="{20C830F3-2042-47CC-9C0D-39500603E997}" presName="hierChild3" presStyleCnt="0"/>
      <dgm:spPr/>
    </dgm:pt>
  </dgm:ptLst>
  <dgm:cxnLst>
    <dgm:cxn modelId="{BFBD89C8-C979-4AB0-82F1-669E98786086}" srcId="{0E5608CC-EC17-4871-BABE-9DBA68D98200}" destId="{AC357F0C-C991-4298-9620-9076DF698F6F}" srcOrd="3" destOrd="0" parTransId="{6E8719CF-EF8E-4790-A562-5E00E06C096B}" sibTransId="{AD830809-9655-4DF0-AC6C-86BB06144D24}"/>
    <dgm:cxn modelId="{75E2B71E-FB74-4715-950C-FE2B33C832B8}" type="presOf" srcId="{FAFC9715-3976-44C0-B760-74404ADF88EE}" destId="{2362AB01-7CE0-4C37-A790-439EB5926776}" srcOrd="0" destOrd="0" presId="urn:microsoft.com/office/officeart/2005/8/layout/hierarchy1"/>
    <dgm:cxn modelId="{D5E149A1-ABF2-4562-B5FF-E5B1EBE4E4BB}" type="presOf" srcId="{743DE46D-C2FA-4AB1-86FA-91C8BDFB9A98}" destId="{41DE7580-0CFA-4055-A0DB-5012B37BE5C8}" srcOrd="0" destOrd="0" presId="urn:microsoft.com/office/officeart/2005/8/layout/hierarchy1"/>
    <dgm:cxn modelId="{DF4EF5FC-DD3C-4A5F-8DAE-78FC38DEF3BF}" type="presOf" srcId="{2278962C-19E5-48DC-AEE2-8BC4A6887703}" destId="{693713AA-1B5F-45B7-AF7E-972C476B85A6}" srcOrd="0" destOrd="0" presId="urn:microsoft.com/office/officeart/2005/8/layout/hierarchy1"/>
    <dgm:cxn modelId="{CE319A1E-7865-4938-9EA8-4351D2541D71}" srcId="{0E5608CC-EC17-4871-BABE-9DBA68D98200}" destId="{56B26EF2-F35C-4F26-A190-DC75810DF28F}" srcOrd="4" destOrd="0" parTransId="{6B8B2C19-7CE9-485E-A8FC-91D4981C9855}" sibTransId="{C39620BF-AC81-4FA6-B28B-93320C17A073}"/>
    <dgm:cxn modelId="{E2EB3AFE-19EA-4522-8FD6-DAB7BC2B7F08}" type="presOf" srcId="{12A0A76E-E8FF-4945-A3FA-E06EBF3CD86C}" destId="{5DD4D279-B99C-489A-9997-748FDD7B49C5}" srcOrd="0" destOrd="0" presId="urn:microsoft.com/office/officeart/2005/8/layout/hierarchy1"/>
    <dgm:cxn modelId="{0550A978-345B-4DA7-986D-9B55C42561AB}" type="presOf" srcId="{20C830F3-2042-47CC-9C0D-39500603E997}" destId="{A8E11036-7DDB-4F3B-A72C-BC2C0EF1252A}" srcOrd="0" destOrd="0" presId="urn:microsoft.com/office/officeart/2005/8/layout/hierarchy1"/>
    <dgm:cxn modelId="{4800005E-4749-45D0-8CEA-D035C415A28F}" type="presOf" srcId="{BED3597F-0533-45A2-B55D-6E4AD25AD01C}" destId="{0F301754-D6DA-4049-9B52-F877E7988DF3}" srcOrd="0" destOrd="0" presId="urn:microsoft.com/office/officeart/2005/8/layout/hierarchy1"/>
    <dgm:cxn modelId="{BB19A0AF-7C1E-4645-B6C0-26DADC128743}" type="presOf" srcId="{AC357F0C-C991-4298-9620-9076DF698F6F}" destId="{F88EBAC9-B0F5-452D-8C10-BEA346D0C7ED}" srcOrd="0" destOrd="0" presId="urn:microsoft.com/office/officeart/2005/8/layout/hierarchy1"/>
    <dgm:cxn modelId="{58AE29B4-8ED0-43C9-86C6-617F15B6B639}" srcId="{0E5608CC-EC17-4871-BABE-9DBA68D98200}" destId="{BED3597F-0533-45A2-B55D-6E4AD25AD01C}" srcOrd="0" destOrd="0" parTransId="{02E780E5-F963-4748-8735-FCF23B60FCB4}" sibTransId="{6E0D1698-60F3-4291-92FC-8537A019C380}"/>
    <dgm:cxn modelId="{75139049-4F92-459E-BED9-8B4CC9D82069}" type="presOf" srcId="{0E5608CC-EC17-4871-BABE-9DBA68D98200}" destId="{DE144DF2-A70A-4221-A0CB-3D15D4C4FFFE}" srcOrd="0" destOrd="0" presId="urn:microsoft.com/office/officeart/2005/8/layout/hierarchy1"/>
    <dgm:cxn modelId="{2C812372-36AC-45C7-87EA-2A911CC0DC07}" type="presOf" srcId="{6E8719CF-EF8E-4790-A562-5E00E06C096B}" destId="{9F61BC25-9F28-48FF-B638-87633ED47663}" srcOrd="0" destOrd="0" presId="urn:microsoft.com/office/officeart/2005/8/layout/hierarchy1"/>
    <dgm:cxn modelId="{B67FBC22-6D1B-4C51-9FBD-5A55A6E97872}" srcId="{0E5608CC-EC17-4871-BABE-9DBA68D98200}" destId="{20C830F3-2042-47CC-9C0D-39500603E997}" srcOrd="5" destOrd="0" parTransId="{FAFC9715-3976-44C0-B760-74404ADF88EE}" sibTransId="{1677F607-89D1-4EC2-A019-7030E4203675}"/>
    <dgm:cxn modelId="{C178085C-0670-4568-AE6A-6CC4147D9581}" srcId="{0E5608CC-EC17-4871-BABE-9DBA68D98200}" destId="{743DE46D-C2FA-4AB1-86FA-91C8BDFB9A98}" srcOrd="1" destOrd="0" parTransId="{D447AA38-523D-420E-98AE-6C0612342309}" sibTransId="{A6E0CA52-5130-4736-B4A2-738CE8910B8E}"/>
    <dgm:cxn modelId="{D031DB37-12C0-4907-B47C-45D138A30541}" type="presOf" srcId="{53C6B3E2-C4EC-409D-A0AE-6DD9A651AA43}" destId="{832E1891-9FB6-40AF-8D09-2053B5CD7469}" srcOrd="0" destOrd="0" presId="urn:microsoft.com/office/officeart/2005/8/layout/hierarchy1"/>
    <dgm:cxn modelId="{69B6C270-2868-4A4C-8643-41EF0BE8A863}" type="presOf" srcId="{02E780E5-F963-4748-8735-FCF23B60FCB4}" destId="{86DC087E-2C54-4B87-9A6C-76F967A16E94}" srcOrd="0" destOrd="0" presId="urn:microsoft.com/office/officeart/2005/8/layout/hierarchy1"/>
    <dgm:cxn modelId="{B2F9A273-8C80-4F30-82C5-1A0475BFFFE6}" type="presOf" srcId="{6B8B2C19-7CE9-485E-A8FC-91D4981C9855}" destId="{DAE69EEE-26FF-41C6-88D6-A99A6848AB63}" srcOrd="0" destOrd="0" presId="urn:microsoft.com/office/officeart/2005/8/layout/hierarchy1"/>
    <dgm:cxn modelId="{84401C37-5445-4B3C-84BF-B0719D84F27F}" srcId="{53C6B3E2-C4EC-409D-A0AE-6DD9A651AA43}" destId="{0E5608CC-EC17-4871-BABE-9DBA68D98200}" srcOrd="0" destOrd="0" parTransId="{7D615789-405B-4BFD-9100-922C0754889F}" sibTransId="{F9C05A53-3E23-48E6-A54C-2E995B40ADFF}"/>
    <dgm:cxn modelId="{C83593F3-5A10-439C-892A-76DE4FB1518C}" type="presOf" srcId="{D447AA38-523D-420E-98AE-6C0612342309}" destId="{F935508F-BF10-419D-9421-D7A021F8E6AC}" srcOrd="0" destOrd="0" presId="urn:microsoft.com/office/officeart/2005/8/layout/hierarchy1"/>
    <dgm:cxn modelId="{A6ACD176-5041-45DB-8E16-E7E28ED7A7DC}" srcId="{0E5608CC-EC17-4871-BABE-9DBA68D98200}" destId="{12A0A76E-E8FF-4945-A3FA-E06EBF3CD86C}" srcOrd="2" destOrd="0" parTransId="{2278962C-19E5-48DC-AEE2-8BC4A6887703}" sibTransId="{B9ECB6F5-CAC2-411A-B6A4-85B70EE95ED1}"/>
    <dgm:cxn modelId="{18F17145-D5B0-4883-B02F-A3B2D67AF692}" type="presOf" srcId="{56B26EF2-F35C-4F26-A190-DC75810DF28F}" destId="{AB066499-4698-45A1-8A51-FB8242D29F0E}" srcOrd="0" destOrd="0" presId="urn:microsoft.com/office/officeart/2005/8/layout/hierarchy1"/>
    <dgm:cxn modelId="{9E95943E-84D6-47FA-8ABE-12E6E57CB141}" type="presParOf" srcId="{832E1891-9FB6-40AF-8D09-2053B5CD7469}" destId="{C9886A33-99D1-499E-AC31-6B9777F59CD6}" srcOrd="0" destOrd="0" presId="urn:microsoft.com/office/officeart/2005/8/layout/hierarchy1"/>
    <dgm:cxn modelId="{E7624ABF-2DE4-4BB0-94DF-CC41F9633AD2}" type="presParOf" srcId="{C9886A33-99D1-499E-AC31-6B9777F59CD6}" destId="{A1003485-C5E9-4A46-80E6-34F91DFD8547}" srcOrd="0" destOrd="0" presId="urn:microsoft.com/office/officeart/2005/8/layout/hierarchy1"/>
    <dgm:cxn modelId="{51977A81-2D6C-4E02-9E67-703E34B5A9AE}" type="presParOf" srcId="{A1003485-C5E9-4A46-80E6-34F91DFD8547}" destId="{DD740315-A5C3-41EB-9C30-8CCFFCC63DFF}" srcOrd="0" destOrd="0" presId="urn:microsoft.com/office/officeart/2005/8/layout/hierarchy1"/>
    <dgm:cxn modelId="{7114DE94-3206-47E9-A275-26A07A1E6AE7}" type="presParOf" srcId="{A1003485-C5E9-4A46-80E6-34F91DFD8547}" destId="{DE144DF2-A70A-4221-A0CB-3D15D4C4FFFE}" srcOrd="1" destOrd="0" presId="urn:microsoft.com/office/officeart/2005/8/layout/hierarchy1"/>
    <dgm:cxn modelId="{AFC26A2E-BF6F-49DC-93D5-3B37CAD3E9E9}" type="presParOf" srcId="{C9886A33-99D1-499E-AC31-6B9777F59CD6}" destId="{333465A0-3A4A-4639-A292-E6CFDB56C010}" srcOrd="1" destOrd="0" presId="urn:microsoft.com/office/officeart/2005/8/layout/hierarchy1"/>
    <dgm:cxn modelId="{AAA9932B-97CD-49E5-9027-164CEF7BB922}" type="presParOf" srcId="{333465A0-3A4A-4639-A292-E6CFDB56C010}" destId="{86DC087E-2C54-4B87-9A6C-76F967A16E94}" srcOrd="0" destOrd="0" presId="urn:microsoft.com/office/officeart/2005/8/layout/hierarchy1"/>
    <dgm:cxn modelId="{61C2163B-B129-49AC-A4E2-01A12B07F083}" type="presParOf" srcId="{333465A0-3A4A-4639-A292-E6CFDB56C010}" destId="{663763D2-7E9F-4B8E-B528-AF19FF5B5137}" srcOrd="1" destOrd="0" presId="urn:microsoft.com/office/officeart/2005/8/layout/hierarchy1"/>
    <dgm:cxn modelId="{96C0D58B-49C8-4D8B-9C5A-C871B6CE121C}" type="presParOf" srcId="{663763D2-7E9F-4B8E-B528-AF19FF5B5137}" destId="{F7D42B3D-E957-44FD-A798-D17757C68BCA}" srcOrd="0" destOrd="0" presId="urn:microsoft.com/office/officeart/2005/8/layout/hierarchy1"/>
    <dgm:cxn modelId="{D296DBC9-5C8D-49E1-9C3B-4791258432F5}" type="presParOf" srcId="{F7D42B3D-E957-44FD-A798-D17757C68BCA}" destId="{03C0DF25-7619-4482-BA23-F551FA7A6E43}" srcOrd="0" destOrd="0" presId="urn:microsoft.com/office/officeart/2005/8/layout/hierarchy1"/>
    <dgm:cxn modelId="{F5175563-723D-49FB-8ED7-A3B3B7649D12}" type="presParOf" srcId="{F7D42B3D-E957-44FD-A798-D17757C68BCA}" destId="{0F301754-D6DA-4049-9B52-F877E7988DF3}" srcOrd="1" destOrd="0" presId="urn:microsoft.com/office/officeart/2005/8/layout/hierarchy1"/>
    <dgm:cxn modelId="{A81D5A9E-B958-4B20-BFA7-8183C7B2F300}" type="presParOf" srcId="{663763D2-7E9F-4B8E-B528-AF19FF5B5137}" destId="{F0A8123F-B4B8-4A93-8B15-413E6917565B}" srcOrd="1" destOrd="0" presId="urn:microsoft.com/office/officeart/2005/8/layout/hierarchy1"/>
    <dgm:cxn modelId="{2C4394C6-9AAA-4C30-AD5C-BAD1285A1E4D}" type="presParOf" srcId="{333465A0-3A4A-4639-A292-E6CFDB56C010}" destId="{F935508F-BF10-419D-9421-D7A021F8E6AC}" srcOrd="2" destOrd="0" presId="urn:microsoft.com/office/officeart/2005/8/layout/hierarchy1"/>
    <dgm:cxn modelId="{70EF9111-2114-44CF-9999-540F18F9E001}" type="presParOf" srcId="{333465A0-3A4A-4639-A292-E6CFDB56C010}" destId="{54C847A8-9DDC-454F-9B5B-9CBFAD77F737}" srcOrd="3" destOrd="0" presId="urn:microsoft.com/office/officeart/2005/8/layout/hierarchy1"/>
    <dgm:cxn modelId="{C0F555CB-9D1D-4D8F-BF42-C55D8FB0EE29}" type="presParOf" srcId="{54C847A8-9DDC-454F-9B5B-9CBFAD77F737}" destId="{3672A3D1-A27E-47D5-8221-5FC9179B8E1E}" srcOrd="0" destOrd="0" presId="urn:microsoft.com/office/officeart/2005/8/layout/hierarchy1"/>
    <dgm:cxn modelId="{B693FE8E-96C4-49F5-98EB-E7E0CF755FA4}" type="presParOf" srcId="{3672A3D1-A27E-47D5-8221-5FC9179B8E1E}" destId="{861279B0-60AF-45EA-B2EB-5ED68E64169A}" srcOrd="0" destOrd="0" presId="urn:microsoft.com/office/officeart/2005/8/layout/hierarchy1"/>
    <dgm:cxn modelId="{F4C5C357-6DA3-497E-98A0-0BCBBA700F66}" type="presParOf" srcId="{3672A3D1-A27E-47D5-8221-5FC9179B8E1E}" destId="{41DE7580-0CFA-4055-A0DB-5012B37BE5C8}" srcOrd="1" destOrd="0" presId="urn:microsoft.com/office/officeart/2005/8/layout/hierarchy1"/>
    <dgm:cxn modelId="{FAFFBFE7-15E5-48A2-994C-0DFB2AC59A31}" type="presParOf" srcId="{54C847A8-9DDC-454F-9B5B-9CBFAD77F737}" destId="{DDCE58E3-E71E-4B6C-BBF9-000D8B69D8A5}" srcOrd="1" destOrd="0" presId="urn:microsoft.com/office/officeart/2005/8/layout/hierarchy1"/>
    <dgm:cxn modelId="{3C126231-FB08-472C-96F2-075673F56CE7}" type="presParOf" srcId="{333465A0-3A4A-4639-A292-E6CFDB56C010}" destId="{693713AA-1B5F-45B7-AF7E-972C476B85A6}" srcOrd="4" destOrd="0" presId="urn:microsoft.com/office/officeart/2005/8/layout/hierarchy1"/>
    <dgm:cxn modelId="{1DD53D02-42E2-4C17-867F-3FF9DB9F0143}" type="presParOf" srcId="{333465A0-3A4A-4639-A292-E6CFDB56C010}" destId="{BEA55899-6313-4119-8147-A23E92118C9A}" srcOrd="5" destOrd="0" presId="urn:microsoft.com/office/officeart/2005/8/layout/hierarchy1"/>
    <dgm:cxn modelId="{24676747-EF5A-437E-8B0E-BC42A68832EA}" type="presParOf" srcId="{BEA55899-6313-4119-8147-A23E92118C9A}" destId="{72B2C056-88CE-4DFD-B516-BC8684FAB73A}" srcOrd="0" destOrd="0" presId="urn:microsoft.com/office/officeart/2005/8/layout/hierarchy1"/>
    <dgm:cxn modelId="{DD30ACC8-8605-4B36-BD42-8EEB9BB1628C}" type="presParOf" srcId="{72B2C056-88CE-4DFD-B516-BC8684FAB73A}" destId="{C3D90144-B658-43F8-84FF-BC7948D2F628}" srcOrd="0" destOrd="0" presId="urn:microsoft.com/office/officeart/2005/8/layout/hierarchy1"/>
    <dgm:cxn modelId="{636E96B3-4FD3-49AF-B5B2-A4F4300D9499}" type="presParOf" srcId="{72B2C056-88CE-4DFD-B516-BC8684FAB73A}" destId="{5DD4D279-B99C-489A-9997-748FDD7B49C5}" srcOrd="1" destOrd="0" presId="urn:microsoft.com/office/officeart/2005/8/layout/hierarchy1"/>
    <dgm:cxn modelId="{CECD8CD8-C22B-40F5-9E99-2723D9C12E50}" type="presParOf" srcId="{BEA55899-6313-4119-8147-A23E92118C9A}" destId="{CFE159E9-63D4-4C60-98A1-C57DE639B2C4}" srcOrd="1" destOrd="0" presId="urn:microsoft.com/office/officeart/2005/8/layout/hierarchy1"/>
    <dgm:cxn modelId="{79946B8A-3AE8-4D3B-9A9E-C4F83FF89729}" type="presParOf" srcId="{333465A0-3A4A-4639-A292-E6CFDB56C010}" destId="{9F61BC25-9F28-48FF-B638-87633ED47663}" srcOrd="6" destOrd="0" presId="urn:microsoft.com/office/officeart/2005/8/layout/hierarchy1"/>
    <dgm:cxn modelId="{D2234DB4-15CD-46DA-ADCD-B16005658AD8}" type="presParOf" srcId="{333465A0-3A4A-4639-A292-E6CFDB56C010}" destId="{3678014D-60AC-43CA-BDA7-1B9852D66CF5}" srcOrd="7" destOrd="0" presId="urn:microsoft.com/office/officeart/2005/8/layout/hierarchy1"/>
    <dgm:cxn modelId="{311E91FE-A051-4099-B70E-72972E92C215}" type="presParOf" srcId="{3678014D-60AC-43CA-BDA7-1B9852D66CF5}" destId="{3F5A07A0-202D-43A5-A9E8-1FE897AB3995}" srcOrd="0" destOrd="0" presId="urn:microsoft.com/office/officeart/2005/8/layout/hierarchy1"/>
    <dgm:cxn modelId="{B00F4531-733B-47A6-A56E-C8480220BC66}" type="presParOf" srcId="{3F5A07A0-202D-43A5-A9E8-1FE897AB3995}" destId="{CFDAEAE2-A1CB-4ECF-AB9C-6E1FA84DB016}" srcOrd="0" destOrd="0" presId="urn:microsoft.com/office/officeart/2005/8/layout/hierarchy1"/>
    <dgm:cxn modelId="{9C005571-54E6-4194-BCA8-45369A69EF16}" type="presParOf" srcId="{3F5A07A0-202D-43A5-A9E8-1FE897AB3995}" destId="{F88EBAC9-B0F5-452D-8C10-BEA346D0C7ED}" srcOrd="1" destOrd="0" presId="urn:microsoft.com/office/officeart/2005/8/layout/hierarchy1"/>
    <dgm:cxn modelId="{244A5382-5E3C-4CE3-A3B0-78493D19C1C6}" type="presParOf" srcId="{3678014D-60AC-43CA-BDA7-1B9852D66CF5}" destId="{9921C629-8636-4ED5-9E0F-1290FCDF9F0A}" srcOrd="1" destOrd="0" presId="urn:microsoft.com/office/officeart/2005/8/layout/hierarchy1"/>
    <dgm:cxn modelId="{49A40BC6-58D7-47E9-AF85-27C20A82E7C9}" type="presParOf" srcId="{333465A0-3A4A-4639-A292-E6CFDB56C010}" destId="{DAE69EEE-26FF-41C6-88D6-A99A6848AB63}" srcOrd="8" destOrd="0" presId="urn:microsoft.com/office/officeart/2005/8/layout/hierarchy1"/>
    <dgm:cxn modelId="{CD94F26E-2445-4975-9C6C-7CBD3D57C254}" type="presParOf" srcId="{333465A0-3A4A-4639-A292-E6CFDB56C010}" destId="{475564AB-0CAA-484D-95AD-101DA7C4E09B}" srcOrd="9" destOrd="0" presId="urn:microsoft.com/office/officeart/2005/8/layout/hierarchy1"/>
    <dgm:cxn modelId="{01E7F6D7-700E-4C72-923D-E3EE399C1FFE}" type="presParOf" srcId="{475564AB-0CAA-484D-95AD-101DA7C4E09B}" destId="{06DB818E-3521-49F8-8616-A99F342EE03A}" srcOrd="0" destOrd="0" presId="urn:microsoft.com/office/officeart/2005/8/layout/hierarchy1"/>
    <dgm:cxn modelId="{10DB2F64-0F18-447B-930A-550462B40FEF}" type="presParOf" srcId="{06DB818E-3521-49F8-8616-A99F342EE03A}" destId="{EFAF502D-BB83-4ABC-8D19-9EFF30C39C30}" srcOrd="0" destOrd="0" presId="urn:microsoft.com/office/officeart/2005/8/layout/hierarchy1"/>
    <dgm:cxn modelId="{3428AE4E-D8C9-442B-97D0-0C6A1C7A9B5E}" type="presParOf" srcId="{06DB818E-3521-49F8-8616-A99F342EE03A}" destId="{AB066499-4698-45A1-8A51-FB8242D29F0E}" srcOrd="1" destOrd="0" presId="urn:microsoft.com/office/officeart/2005/8/layout/hierarchy1"/>
    <dgm:cxn modelId="{93D0E9B2-29C5-4765-A7B5-7F0D2BA14A21}" type="presParOf" srcId="{475564AB-0CAA-484D-95AD-101DA7C4E09B}" destId="{CA705002-659C-468C-B7D4-23673911ABEA}" srcOrd="1" destOrd="0" presId="urn:microsoft.com/office/officeart/2005/8/layout/hierarchy1"/>
    <dgm:cxn modelId="{699F56F8-1F43-42B6-A073-1025A95C27E7}" type="presParOf" srcId="{333465A0-3A4A-4639-A292-E6CFDB56C010}" destId="{2362AB01-7CE0-4C37-A790-439EB5926776}" srcOrd="10" destOrd="0" presId="urn:microsoft.com/office/officeart/2005/8/layout/hierarchy1"/>
    <dgm:cxn modelId="{11FBF304-93AB-46BD-8E21-5BAEDEB5C21B}" type="presParOf" srcId="{333465A0-3A4A-4639-A292-E6CFDB56C010}" destId="{AE4EA8B7-D306-45EC-9FD9-DD6877FD15C0}" srcOrd="11" destOrd="0" presId="urn:microsoft.com/office/officeart/2005/8/layout/hierarchy1"/>
    <dgm:cxn modelId="{75A9D31B-D143-4856-8305-E078807D7EA0}" type="presParOf" srcId="{AE4EA8B7-D306-45EC-9FD9-DD6877FD15C0}" destId="{DA10C180-DBA3-4D10-88EE-55E0C84EC007}" srcOrd="0" destOrd="0" presId="urn:microsoft.com/office/officeart/2005/8/layout/hierarchy1"/>
    <dgm:cxn modelId="{A357D80F-4669-4501-B79B-10A177CC80E2}" type="presParOf" srcId="{DA10C180-DBA3-4D10-88EE-55E0C84EC007}" destId="{490D6E9B-C33F-42E7-A1D3-012A535F6DF3}" srcOrd="0" destOrd="0" presId="urn:microsoft.com/office/officeart/2005/8/layout/hierarchy1"/>
    <dgm:cxn modelId="{23EDEE24-5D34-443F-AB93-C587F93A28D9}" type="presParOf" srcId="{DA10C180-DBA3-4D10-88EE-55E0C84EC007}" destId="{A8E11036-7DDB-4F3B-A72C-BC2C0EF1252A}" srcOrd="1" destOrd="0" presId="urn:microsoft.com/office/officeart/2005/8/layout/hierarchy1"/>
    <dgm:cxn modelId="{8E9990AC-F84B-4254-8DFE-4DF0C35F4FDF}" type="presParOf" srcId="{AE4EA8B7-D306-45EC-9FD9-DD6877FD15C0}" destId="{9D966674-5261-4B9A-A9D6-FC12B03402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03531" y="1851716"/>
          <a:ext cx="1804265" cy="411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922"/>
              </a:lnTo>
              <a:lnTo>
                <a:pt x="1804265" y="290922"/>
              </a:lnTo>
              <a:lnTo>
                <a:pt x="1804265" y="41162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03531" y="1851716"/>
          <a:ext cx="3559240" cy="3650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401"/>
              </a:lnTo>
              <a:lnTo>
                <a:pt x="3559240" y="244401"/>
              </a:lnTo>
              <a:lnTo>
                <a:pt x="3559240" y="36509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4256678" y="1851716"/>
          <a:ext cx="91440" cy="315120"/>
        </a:xfrm>
        <a:custGeom>
          <a:avLst/>
          <a:gdLst/>
          <a:ahLst/>
          <a:cxnLst/>
          <a:rect l="0" t="0" r="0" b="0"/>
          <a:pathLst>
            <a:path>
              <a:moveTo>
                <a:pt x="46853" y="0"/>
              </a:moveTo>
              <a:lnTo>
                <a:pt x="46853" y="194421"/>
              </a:lnTo>
              <a:lnTo>
                <a:pt x="45720" y="194421"/>
              </a:lnTo>
              <a:lnTo>
                <a:pt x="45720" y="3151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608275" y="1851716"/>
          <a:ext cx="1695255" cy="294354"/>
        </a:xfrm>
        <a:custGeom>
          <a:avLst/>
          <a:gdLst/>
          <a:ahLst/>
          <a:cxnLst/>
          <a:rect l="0" t="0" r="0" b="0"/>
          <a:pathLst>
            <a:path>
              <a:moveTo>
                <a:pt x="1695255" y="0"/>
              </a:moveTo>
              <a:lnTo>
                <a:pt x="1695255" y="173655"/>
              </a:lnTo>
              <a:lnTo>
                <a:pt x="0" y="173655"/>
              </a:lnTo>
              <a:lnTo>
                <a:pt x="0" y="29435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802756" y="1851716"/>
          <a:ext cx="3500775" cy="315120"/>
        </a:xfrm>
        <a:custGeom>
          <a:avLst/>
          <a:gdLst/>
          <a:ahLst/>
          <a:cxnLst/>
          <a:rect l="0" t="0" r="0" b="0"/>
          <a:pathLst>
            <a:path>
              <a:moveTo>
                <a:pt x="3500775" y="0"/>
              </a:moveTo>
              <a:lnTo>
                <a:pt x="3500775" y="194421"/>
              </a:lnTo>
              <a:lnTo>
                <a:pt x="0" y="194421"/>
              </a:lnTo>
              <a:lnTo>
                <a:pt x="0" y="315120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1943464" y="510544"/>
          <a:ext cx="4720134" cy="13411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088230" y="648072"/>
          <a:ext cx="4720134" cy="13411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Конкурсты</a:t>
          </a: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ұйымдастыру тәртібі келесі</a:t>
          </a: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кезеңдерді қамтиды: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27512" y="687354"/>
        <a:ext cx="4641570" cy="1262607"/>
      </dsp:txXfrm>
    </dsp:sp>
    <dsp:sp modelId="{03C0DF25-7619-4482-BA23-F551FA7A6E43}">
      <dsp:nvSpPr>
        <dsp:cNvPr id="0" name=""/>
        <dsp:cNvSpPr/>
      </dsp:nvSpPr>
      <dsp:spPr>
        <a:xfrm>
          <a:off x="4089" y="2166836"/>
          <a:ext cx="1597334" cy="162054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48854" y="2304364"/>
          <a:ext cx="1597334" cy="16205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өткізу туралы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хабарландыруды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білім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беру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ұйымының Интернет-ресурсында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және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немесе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)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әлеуметтік желілерінің ресми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аккаунттарында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жариялау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95638" y="2351148"/>
        <a:ext cx="1503766" cy="1526978"/>
      </dsp:txXfrm>
    </dsp:sp>
    <dsp:sp modelId="{861279B0-60AF-45EA-B2EB-5ED68E64169A}">
      <dsp:nvSpPr>
        <dsp:cNvPr id="0" name=""/>
        <dsp:cNvSpPr/>
      </dsp:nvSpPr>
      <dsp:spPr>
        <a:xfrm>
          <a:off x="1923826" y="2146070"/>
          <a:ext cx="1368897" cy="16577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2068592" y="2283598"/>
          <a:ext cx="1368897" cy="16577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конкурсты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өткізу күні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мен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орнын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айқындау және конкурстық комиссияны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қалыптастыру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08686" y="2323692"/>
        <a:ext cx="1288709" cy="1577564"/>
      </dsp:txXfrm>
    </dsp:sp>
    <dsp:sp modelId="{C3D90144-B658-43F8-84FF-BC7948D2F628}">
      <dsp:nvSpPr>
        <dsp:cNvPr id="0" name=""/>
        <dsp:cNvSpPr/>
      </dsp:nvSpPr>
      <dsp:spPr>
        <a:xfrm>
          <a:off x="3549384" y="2166836"/>
          <a:ext cx="1506027" cy="17027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694150" y="2304364"/>
          <a:ext cx="1506027" cy="1702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конкурсқа қатысуға ниет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білдірген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үміткерлерден құжаттарды қабылдау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738260" y="2348474"/>
        <a:ext cx="1417807" cy="1614547"/>
      </dsp:txXfrm>
    </dsp:sp>
    <dsp:sp modelId="{CFDAEAE2-A1CB-4ECF-AB9C-6E1FA84DB016}">
      <dsp:nvSpPr>
        <dsp:cNvPr id="0" name=""/>
        <dsp:cNvSpPr/>
      </dsp:nvSpPr>
      <dsp:spPr>
        <a:xfrm>
          <a:off x="7141333" y="2216816"/>
          <a:ext cx="1442876" cy="17581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7286099" y="2354343"/>
          <a:ext cx="1442876" cy="1758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конкурстық комиссияның қорытынды отырысы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7328359" y="2396603"/>
        <a:ext cx="1358356" cy="1673588"/>
      </dsp:txXfrm>
    </dsp:sp>
    <dsp:sp modelId="{490D6E9B-C33F-42E7-A1D3-012A535F6DF3}">
      <dsp:nvSpPr>
        <dsp:cNvPr id="0" name=""/>
        <dsp:cNvSpPr/>
      </dsp:nvSpPr>
      <dsp:spPr>
        <a:xfrm>
          <a:off x="5328595" y="2263337"/>
          <a:ext cx="1558403" cy="16636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5473361" y="2400865"/>
          <a:ext cx="1558403" cy="16636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үміткерлердің құжаттарының педагогтердің үлгілік біліктілік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сипаттамаларымен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бекітілген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Біліктілік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талаптарына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сәйкестігін қарастыру;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519005" y="2446509"/>
        <a:ext cx="1467115" cy="15723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10765" y="1614287"/>
          <a:ext cx="3726233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3726233" y="178580"/>
              </a:lnTo>
              <a:lnTo>
                <a:pt x="3726233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69EEE-26FF-41C6-88D6-A99A6848AB63}">
      <dsp:nvSpPr>
        <dsp:cNvPr id="0" name=""/>
        <dsp:cNvSpPr/>
      </dsp:nvSpPr>
      <dsp:spPr>
        <a:xfrm>
          <a:off x="4310765" y="1614287"/>
          <a:ext cx="2247914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2247914" y="178580"/>
              </a:lnTo>
              <a:lnTo>
                <a:pt x="2247914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10765" y="1614287"/>
          <a:ext cx="785242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785242" y="178580"/>
              </a:lnTo>
              <a:lnTo>
                <a:pt x="785242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3633335" y="1614287"/>
          <a:ext cx="677429" cy="289444"/>
        </a:xfrm>
        <a:custGeom>
          <a:avLst/>
          <a:gdLst/>
          <a:ahLst/>
          <a:cxnLst/>
          <a:rect l="0" t="0" r="0" b="0"/>
          <a:pathLst>
            <a:path>
              <a:moveTo>
                <a:pt x="677429" y="0"/>
              </a:moveTo>
              <a:lnTo>
                <a:pt x="677429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200857" y="1614287"/>
          <a:ext cx="2109907" cy="270369"/>
        </a:xfrm>
        <a:custGeom>
          <a:avLst/>
          <a:gdLst/>
          <a:ahLst/>
          <a:cxnLst/>
          <a:rect l="0" t="0" r="0" b="0"/>
          <a:pathLst>
            <a:path>
              <a:moveTo>
                <a:pt x="2109907" y="0"/>
              </a:moveTo>
              <a:lnTo>
                <a:pt x="2109907" y="159506"/>
              </a:lnTo>
              <a:lnTo>
                <a:pt x="0" y="159506"/>
              </a:lnTo>
              <a:lnTo>
                <a:pt x="0" y="2703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653492" y="1614287"/>
          <a:ext cx="3657272" cy="289444"/>
        </a:xfrm>
        <a:custGeom>
          <a:avLst/>
          <a:gdLst/>
          <a:ahLst/>
          <a:cxnLst/>
          <a:rect l="0" t="0" r="0" b="0"/>
          <a:pathLst>
            <a:path>
              <a:moveTo>
                <a:pt x="3657272" y="0"/>
              </a:moveTo>
              <a:lnTo>
                <a:pt x="3657272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2408961" y="152785"/>
          <a:ext cx="3803607" cy="14615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541931" y="279106"/>
          <a:ext cx="3803607" cy="14615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өткізу туралы</a:t>
          </a: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хабарландыру</a:t>
          </a: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келесі</a:t>
          </a:r>
          <a:r>
            <a:rPr lang="ru-RU" sz="14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мәліметтерді қамтиды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84737" y="321912"/>
        <a:ext cx="3717995" cy="1375890"/>
      </dsp:txXfrm>
    </dsp:sp>
    <dsp:sp modelId="{03C0DF25-7619-4482-BA23-F551FA7A6E43}">
      <dsp:nvSpPr>
        <dsp:cNvPr id="0" name=""/>
        <dsp:cNvSpPr/>
      </dsp:nvSpPr>
      <dsp:spPr>
        <a:xfrm>
          <a:off x="628" y="1903731"/>
          <a:ext cx="1305729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33598" y="2030052"/>
          <a:ext cx="1305729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орналасқан жері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пошталық мекенжайы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, телефон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нөмірлері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электрондық пошта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мекенжайы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көрсетілген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және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немесе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)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уақытша бос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лауазымы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бар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білім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беру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ұйымының атауы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71841" y="2068295"/>
        <a:ext cx="1229243" cy="2154044"/>
      </dsp:txXfrm>
    </dsp:sp>
    <dsp:sp modelId="{861279B0-60AF-45EA-B2EB-5ED68E64169A}">
      <dsp:nvSpPr>
        <dsp:cNvPr id="0" name=""/>
        <dsp:cNvSpPr/>
      </dsp:nvSpPr>
      <dsp:spPr>
        <a:xfrm>
          <a:off x="1602491" y="1884657"/>
          <a:ext cx="1196731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1735461" y="2010978"/>
          <a:ext cx="1196731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негізгі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функционалдық міндеттері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еңбекақы мөлшері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мен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шарттары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көрсетілген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және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(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немесе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)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уақытша бос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лауазымның атауы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770512" y="2046029"/>
        <a:ext cx="1126629" cy="2160428"/>
      </dsp:txXfrm>
    </dsp:sp>
    <dsp:sp modelId="{C3D90144-B658-43F8-84FF-BC7948D2F628}">
      <dsp:nvSpPr>
        <dsp:cNvPr id="0" name=""/>
        <dsp:cNvSpPr/>
      </dsp:nvSpPr>
      <dsp:spPr>
        <a:xfrm>
          <a:off x="3034970" y="1903731"/>
          <a:ext cx="1196731" cy="2195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167940" y="2030052"/>
          <a:ext cx="1196731" cy="2195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педагогтердің үлгілік біліктілік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сипаттамаларымен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бекітілген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үміткерге қойылатын біліктілік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талаптары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202991" y="2065103"/>
        <a:ext cx="1126629" cy="2125775"/>
      </dsp:txXfrm>
    </dsp:sp>
    <dsp:sp modelId="{CFDAEAE2-A1CB-4ECF-AB9C-6E1FA84DB016}">
      <dsp:nvSpPr>
        <dsp:cNvPr id="0" name=""/>
        <dsp:cNvSpPr/>
      </dsp:nvSpPr>
      <dsp:spPr>
        <a:xfrm>
          <a:off x="4497641" y="1903731"/>
          <a:ext cx="1196731" cy="2196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4630612" y="2030052"/>
          <a:ext cx="1196731" cy="2196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өткізу туралы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хабарландыру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соңғы жарияланғаннан кейін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келесі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жұмыс күнінен бастап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есептелетін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құжаттарды қабылдау мерзімі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665663" y="2065103"/>
        <a:ext cx="1126629" cy="2126125"/>
      </dsp:txXfrm>
    </dsp:sp>
    <dsp:sp modelId="{EFAF502D-BB83-4ABC-8D19-9EFF30C39C30}">
      <dsp:nvSpPr>
        <dsp:cNvPr id="0" name=""/>
        <dsp:cNvSpPr/>
      </dsp:nvSpPr>
      <dsp:spPr>
        <a:xfrm>
          <a:off x="5960313" y="1903731"/>
          <a:ext cx="1196731" cy="2227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066499-4698-45A1-8A51-FB8242D29F0E}">
      <dsp:nvSpPr>
        <dsp:cNvPr id="0" name=""/>
        <dsp:cNvSpPr/>
      </dsp:nvSpPr>
      <dsp:spPr>
        <a:xfrm>
          <a:off x="6093284" y="2030052"/>
          <a:ext cx="1196731" cy="2227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118-тармақта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көрсетілген құжаттар тізбесі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128335" y="2065103"/>
        <a:ext cx="1126629" cy="2157229"/>
      </dsp:txXfrm>
    </dsp:sp>
    <dsp:sp modelId="{490D6E9B-C33F-42E7-A1D3-012A535F6DF3}">
      <dsp:nvSpPr>
        <dsp:cNvPr id="0" name=""/>
        <dsp:cNvSpPr/>
      </dsp:nvSpPr>
      <dsp:spPr>
        <a:xfrm>
          <a:off x="7422985" y="1903731"/>
          <a:ext cx="1228026" cy="2240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7555955" y="2030052"/>
          <a:ext cx="1228026" cy="2240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уақытша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лауазымға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конкурс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өткізу кезінде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педагогтың уақытша </a:t>
          </a:r>
          <a:r>
            <a:rPr lang="ru-RU" sz="800" b="1" kern="1200" dirty="0" smtClean="0">
              <a:solidFill>
                <a:schemeClr val="tx2">
                  <a:lumMod val="75000"/>
                </a:schemeClr>
              </a:solidFill>
            </a:rPr>
            <a:t>бос </a:t>
          </a:r>
          <a:r>
            <a:rPr lang="ru-RU" sz="800" b="1" kern="1200" dirty="0" err="1" smtClean="0">
              <a:solidFill>
                <a:schemeClr val="tx2">
                  <a:lumMod val="75000"/>
                </a:schemeClr>
              </a:solidFill>
            </a:rPr>
            <a:t>лауазымының мерзімі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7591923" y="2066020"/>
        <a:ext cx="1156090" cy="2169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10765" y="1424568"/>
          <a:ext cx="3726233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3726233" y="178580"/>
              </a:lnTo>
              <a:lnTo>
                <a:pt x="3726233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69EEE-26FF-41C6-88D6-A99A6848AB63}">
      <dsp:nvSpPr>
        <dsp:cNvPr id="0" name=""/>
        <dsp:cNvSpPr/>
      </dsp:nvSpPr>
      <dsp:spPr>
        <a:xfrm>
          <a:off x="4310765" y="1424568"/>
          <a:ext cx="2247914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2247914" y="178580"/>
              </a:lnTo>
              <a:lnTo>
                <a:pt x="2247914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10765" y="1424568"/>
          <a:ext cx="785242" cy="2894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80"/>
              </a:lnTo>
              <a:lnTo>
                <a:pt x="785242" y="178580"/>
              </a:lnTo>
              <a:lnTo>
                <a:pt x="785242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3633335" y="1424568"/>
          <a:ext cx="677429" cy="289444"/>
        </a:xfrm>
        <a:custGeom>
          <a:avLst/>
          <a:gdLst/>
          <a:ahLst/>
          <a:cxnLst/>
          <a:rect l="0" t="0" r="0" b="0"/>
          <a:pathLst>
            <a:path>
              <a:moveTo>
                <a:pt x="677429" y="0"/>
              </a:moveTo>
              <a:lnTo>
                <a:pt x="677429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200857" y="1424568"/>
          <a:ext cx="2109907" cy="270369"/>
        </a:xfrm>
        <a:custGeom>
          <a:avLst/>
          <a:gdLst/>
          <a:ahLst/>
          <a:cxnLst/>
          <a:rect l="0" t="0" r="0" b="0"/>
          <a:pathLst>
            <a:path>
              <a:moveTo>
                <a:pt x="2109907" y="0"/>
              </a:moveTo>
              <a:lnTo>
                <a:pt x="2109907" y="159506"/>
              </a:lnTo>
              <a:lnTo>
                <a:pt x="0" y="159506"/>
              </a:lnTo>
              <a:lnTo>
                <a:pt x="0" y="2703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653492" y="1424568"/>
          <a:ext cx="3657272" cy="289444"/>
        </a:xfrm>
        <a:custGeom>
          <a:avLst/>
          <a:gdLst/>
          <a:ahLst/>
          <a:cxnLst/>
          <a:rect l="0" t="0" r="0" b="0"/>
          <a:pathLst>
            <a:path>
              <a:moveTo>
                <a:pt x="3657272" y="0"/>
              </a:moveTo>
              <a:lnTo>
                <a:pt x="3657272" y="178580"/>
              </a:lnTo>
              <a:lnTo>
                <a:pt x="0" y="178580"/>
              </a:lnTo>
              <a:lnTo>
                <a:pt x="0" y="28944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2408961" y="342504"/>
          <a:ext cx="3803607" cy="10820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541931" y="468825"/>
          <a:ext cx="3803607" cy="1082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Конкурсқа қатысу үшін құжаттар тізбесі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73624" y="500518"/>
        <a:ext cx="3740221" cy="1018678"/>
      </dsp:txXfrm>
    </dsp:sp>
    <dsp:sp modelId="{03C0DF25-7619-4482-BA23-F551FA7A6E43}">
      <dsp:nvSpPr>
        <dsp:cNvPr id="0" name=""/>
        <dsp:cNvSpPr/>
      </dsp:nvSpPr>
      <dsp:spPr>
        <a:xfrm>
          <a:off x="628" y="1714012"/>
          <a:ext cx="1305729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33598" y="1840333"/>
          <a:ext cx="1305729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нысан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қоса берілетін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құжаттардың тізбесін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көрсете отырып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конкурсқа қатысу туралы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өтініш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1841" y="1878576"/>
        <a:ext cx="1229243" cy="2154044"/>
      </dsp:txXfrm>
    </dsp:sp>
    <dsp:sp modelId="{861279B0-60AF-45EA-B2EB-5ED68E64169A}">
      <dsp:nvSpPr>
        <dsp:cNvPr id="0" name=""/>
        <dsp:cNvSpPr/>
      </dsp:nvSpPr>
      <dsp:spPr>
        <a:xfrm>
          <a:off x="1602491" y="1694938"/>
          <a:ext cx="1196731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1735461" y="1821259"/>
          <a:ext cx="1196731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жеке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басты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куәландыратын құжат немесе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цифрлық құжаттар сервисінен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электрондық құжат (сәйкестендіру үшін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70512" y="1856310"/>
        <a:ext cx="1126629" cy="2160428"/>
      </dsp:txXfrm>
    </dsp:sp>
    <dsp:sp modelId="{C3D90144-B658-43F8-84FF-BC7948D2F628}">
      <dsp:nvSpPr>
        <dsp:cNvPr id="0" name=""/>
        <dsp:cNvSpPr/>
      </dsp:nvSpPr>
      <dsp:spPr>
        <a:xfrm>
          <a:off x="3034970" y="1714012"/>
          <a:ext cx="1196731" cy="2195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167940" y="1840333"/>
          <a:ext cx="1196731" cy="2195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кадрларды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есепке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алу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толтырылған жеке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парақ (нақты тұрғылықты мекенжайын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және байланыс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телефондарын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көрсете отырып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- бар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202991" y="1875384"/>
        <a:ext cx="1126629" cy="2125775"/>
      </dsp:txXfrm>
    </dsp:sp>
    <dsp:sp modelId="{CFDAEAE2-A1CB-4ECF-AB9C-6E1FA84DB016}">
      <dsp:nvSpPr>
        <dsp:cNvPr id="0" name=""/>
        <dsp:cNvSpPr/>
      </dsp:nvSpPr>
      <dsp:spPr>
        <a:xfrm>
          <a:off x="4497641" y="1714012"/>
          <a:ext cx="1196731" cy="2196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4630612" y="1840333"/>
          <a:ext cx="1196731" cy="2196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педагогтердің үлгілік біліктілік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сипаттамаларымен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бекітілген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лауазымға қойылатын біліктілік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талаптарына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сәйкес білім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құжаттардың көшірмелері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665663" y="1875384"/>
        <a:ext cx="1126629" cy="2126125"/>
      </dsp:txXfrm>
    </dsp:sp>
    <dsp:sp modelId="{EFAF502D-BB83-4ABC-8D19-9EFF30C39C30}">
      <dsp:nvSpPr>
        <dsp:cNvPr id="0" name=""/>
        <dsp:cNvSpPr/>
      </dsp:nvSpPr>
      <dsp:spPr>
        <a:xfrm>
          <a:off x="5960313" y="1714012"/>
          <a:ext cx="1196731" cy="2227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066499-4698-45A1-8A51-FB8242D29F0E}">
      <dsp:nvSpPr>
        <dsp:cNvPr id="0" name=""/>
        <dsp:cNvSpPr/>
      </dsp:nvSpPr>
      <dsp:spPr>
        <a:xfrm>
          <a:off x="6093284" y="1840333"/>
          <a:ext cx="1196731" cy="2227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еңбек қызметін растайтын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құжаттың көшірмесі 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(бар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128335" y="1875384"/>
        <a:ext cx="1126629" cy="2157229"/>
      </dsp:txXfrm>
    </dsp:sp>
    <dsp:sp modelId="{490D6E9B-C33F-42E7-A1D3-012A535F6DF3}">
      <dsp:nvSpPr>
        <dsp:cNvPr id="0" name=""/>
        <dsp:cNvSpPr/>
      </dsp:nvSpPr>
      <dsp:spPr>
        <a:xfrm>
          <a:off x="7422985" y="1714012"/>
          <a:ext cx="1228026" cy="2240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7555955" y="1840333"/>
          <a:ext cx="1228026" cy="2240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ҚР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Денсаулық сақтау министрінің міндетін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атқарушының 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2020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жылғы 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30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қазандағы 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«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Денсаулық сақтау саласындағы есепке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алу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құжаттамасының нысандарын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бекіту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» № ҚР ДСМ-175/2020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бұйрығымен бекітілген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нысан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денсаулық жағдайы туралы</a:t>
          </a:r>
          <a:r>
            <a:rPr lang="ru-RU" sz="7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700" b="1" kern="1200" dirty="0" err="1" smtClean="0">
              <a:solidFill>
                <a:schemeClr val="accent1">
                  <a:lumMod val="50000"/>
                </a:schemeClr>
              </a:solidFill>
            </a:rPr>
            <a:t>анықтама</a:t>
          </a:r>
          <a:endParaRPr lang="ru-RU" sz="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7591923" y="1876301"/>
        <a:ext cx="1156090" cy="21690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62AB01-7CE0-4C37-A790-439EB5926776}">
      <dsp:nvSpPr>
        <dsp:cNvPr id="0" name=""/>
        <dsp:cNvSpPr/>
      </dsp:nvSpPr>
      <dsp:spPr>
        <a:xfrm>
          <a:off x="4333191" y="1101607"/>
          <a:ext cx="3703806" cy="5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831"/>
              </a:lnTo>
              <a:lnTo>
                <a:pt x="3703806" y="411831"/>
              </a:lnTo>
              <a:lnTo>
                <a:pt x="3703806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E69EEE-26FF-41C6-88D6-A99A6848AB63}">
      <dsp:nvSpPr>
        <dsp:cNvPr id="0" name=""/>
        <dsp:cNvSpPr/>
      </dsp:nvSpPr>
      <dsp:spPr>
        <a:xfrm>
          <a:off x="4333191" y="1101607"/>
          <a:ext cx="2225487" cy="5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831"/>
              </a:lnTo>
              <a:lnTo>
                <a:pt x="2225487" y="411831"/>
              </a:lnTo>
              <a:lnTo>
                <a:pt x="2225487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61BC25-9F28-48FF-B638-87633ED47663}">
      <dsp:nvSpPr>
        <dsp:cNvPr id="0" name=""/>
        <dsp:cNvSpPr/>
      </dsp:nvSpPr>
      <dsp:spPr>
        <a:xfrm>
          <a:off x="4333191" y="1101607"/>
          <a:ext cx="762815" cy="522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831"/>
              </a:lnTo>
              <a:lnTo>
                <a:pt x="762815" y="411831"/>
              </a:lnTo>
              <a:lnTo>
                <a:pt x="762815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713AA-1B5F-45B7-AF7E-972C476B85A6}">
      <dsp:nvSpPr>
        <dsp:cNvPr id="0" name=""/>
        <dsp:cNvSpPr/>
      </dsp:nvSpPr>
      <dsp:spPr>
        <a:xfrm>
          <a:off x="3633335" y="1101607"/>
          <a:ext cx="699855" cy="522695"/>
        </a:xfrm>
        <a:custGeom>
          <a:avLst/>
          <a:gdLst/>
          <a:ahLst/>
          <a:cxnLst/>
          <a:rect l="0" t="0" r="0" b="0"/>
          <a:pathLst>
            <a:path>
              <a:moveTo>
                <a:pt x="699855" y="0"/>
              </a:moveTo>
              <a:lnTo>
                <a:pt x="699855" y="411831"/>
              </a:lnTo>
              <a:lnTo>
                <a:pt x="0" y="411831"/>
              </a:lnTo>
              <a:lnTo>
                <a:pt x="0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5508F-BF10-419D-9421-D7A021F8E6AC}">
      <dsp:nvSpPr>
        <dsp:cNvPr id="0" name=""/>
        <dsp:cNvSpPr/>
      </dsp:nvSpPr>
      <dsp:spPr>
        <a:xfrm>
          <a:off x="2200857" y="1101607"/>
          <a:ext cx="2132334" cy="503621"/>
        </a:xfrm>
        <a:custGeom>
          <a:avLst/>
          <a:gdLst/>
          <a:ahLst/>
          <a:cxnLst/>
          <a:rect l="0" t="0" r="0" b="0"/>
          <a:pathLst>
            <a:path>
              <a:moveTo>
                <a:pt x="2132334" y="0"/>
              </a:moveTo>
              <a:lnTo>
                <a:pt x="2132334" y="392757"/>
              </a:lnTo>
              <a:lnTo>
                <a:pt x="0" y="392757"/>
              </a:lnTo>
              <a:lnTo>
                <a:pt x="0" y="50362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C087E-2C54-4B87-9A6C-76F967A16E94}">
      <dsp:nvSpPr>
        <dsp:cNvPr id="0" name=""/>
        <dsp:cNvSpPr/>
      </dsp:nvSpPr>
      <dsp:spPr>
        <a:xfrm>
          <a:off x="653492" y="1101607"/>
          <a:ext cx="3679698" cy="522695"/>
        </a:xfrm>
        <a:custGeom>
          <a:avLst/>
          <a:gdLst/>
          <a:ahLst/>
          <a:cxnLst/>
          <a:rect l="0" t="0" r="0" b="0"/>
          <a:pathLst>
            <a:path>
              <a:moveTo>
                <a:pt x="3679698" y="0"/>
              </a:moveTo>
              <a:lnTo>
                <a:pt x="3679698" y="411831"/>
              </a:lnTo>
              <a:lnTo>
                <a:pt x="0" y="411831"/>
              </a:lnTo>
              <a:lnTo>
                <a:pt x="0" y="52269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40315-A5C3-41EB-9C30-8CCFFCC63DFF}">
      <dsp:nvSpPr>
        <dsp:cNvPr id="0" name=""/>
        <dsp:cNvSpPr/>
      </dsp:nvSpPr>
      <dsp:spPr>
        <a:xfrm>
          <a:off x="2431387" y="198962"/>
          <a:ext cx="3803607" cy="9026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144DF2-A70A-4221-A0CB-3D15D4C4FFFE}">
      <dsp:nvSpPr>
        <dsp:cNvPr id="0" name=""/>
        <dsp:cNvSpPr/>
      </dsp:nvSpPr>
      <dsp:spPr>
        <a:xfrm>
          <a:off x="2564358" y="325283"/>
          <a:ext cx="3803607" cy="9026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solidFill>
                <a:schemeClr val="tx2">
                  <a:lumMod val="75000"/>
                </a:schemeClr>
              </a:solidFill>
            </a:rPr>
            <a:t>Конкурсқа қатысу үшін құжаттар тізбесі</a:t>
          </a:r>
          <a:endParaRPr lang="ru-RU" sz="14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590796" y="351721"/>
        <a:ext cx="3750731" cy="849769"/>
      </dsp:txXfrm>
    </dsp:sp>
    <dsp:sp modelId="{03C0DF25-7619-4482-BA23-F551FA7A6E43}">
      <dsp:nvSpPr>
        <dsp:cNvPr id="0" name=""/>
        <dsp:cNvSpPr/>
      </dsp:nvSpPr>
      <dsp:spPr>
        <a:xfrm>
          <a:off x="628" y="1624303"/>
          <a:ext cx="1305729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F301754-D6DA-4049-9B52-F877E7988DF3}">
      <dsp:nvSpPr>
        <dsp:cNvPr id="0" name=""/>
        <dsp:cNvSpPr/>
      </dsp:nvSpPr>
      <dsp:spPr>
        <a:xfrm>
          <a:off x="133598" y="1750624"/>
          <a:ext cx="1305729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Психоневрологиялық ұйымнан анықтама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1841" y="1788867"/>
        <a:ext cx="1229243" cy="2154044"/>
      </dsp:txXfrm>
    </dsp:sp>
    <dsp:sp modelId="{861279B0-60AF-45EA-B2EB-5ED68E64169A}">
      <dsp:nvSpPr>
        <dsp:cNvPr id="0" name=""/>
        <dsp:cNvSpPr/>
      </dsp:nvSpPr>
      <dsp:spPr>
        <a:xfrm>
          <a:off x="1602491" y="1605229"/>
          <a:ext cx="1196731" cy="22305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DE7580-0CFA-4055-A0DB-5012B37BE5C8}">
      <dsp:nvSpPr>
        <dsp:cNvPr id="0" name=""/>
        <dsp:cNvSpPr/>
      </dsp:nvSpPr>
      <dsp:spPr>
        <a:xfrm>
          <a:off x="1735461" y="1731550"/>
          <a:ext cx="1196731" cy="2230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Наркологиялық ұйымнан анықтама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1770512" y="1766601"/>
        <a:ext cx="1126629" cy="2160428"/>
      </dsp:txXfrm>
    </dsp:sp>
    <dsp:sp modelId="{C3D90144-B658-43F8-84FF-BC7948D2F628}">
      <dsp:nvSpPr>
        <dsp:cNvPr id="0" name=""/>
        <dsp:cNvSpPr/>
      </dsp:nvSpPr>
      <dsp:spPr>
        <a:xfrm>
          <a:off x="3034970" y="1624303"/>
          <a:ext cx="1196731" cy="219587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D4D279-B99C-489A-9997-748FDD7B49C5}">
      <dsp:nvSpPr>
        <dsp:cNvPr id="0" name=""/>
        <dsp:cNvSpPr/>
      </dsp:nvSpPr>
      <dsp:spPr>
        <a:xfrm>
          <a:off x="3167940" y="1750624"/>
          <a:ext cx="1196731" cy="21958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ағылшын тілі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педагогтары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лауазымына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орналасуға үміткерлер үшін пән бойынша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шекті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деңгейі кемінде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90%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сертификаттау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нәтижелері туралы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сертификат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педагог-модератордың немесе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педагог-сарапшының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,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педагог-зерттеушінің немесе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педагог-шебердің біліктілік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санатының болуы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куәлік 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(бар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)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CELTA (Certificate in English Language Teaching to Adults. Cambridge) PASS A; DELTA (Diploma in English Language Teaching to Adults) Pass and above 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сертификаты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айелтс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IELTS) – 6,5 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балл, </a:t>
          </a:r>
          <a:r>
            <a:rPr lang="ru-RU" sz="500" b="1" kern="1200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 (</a:t>
          </a:r>
          <a:r>
            <a:rPr lang="en-US" sz="500" b="1" kern="1200" dirty="0" smtClean="0">
              <a:solidFill>
                <a:schemeClr val="accent1">
                  <a:lumMod val="50000"/>
                </a:schemeClr>
              </a:solidFill>
            </a:rPr>
            <a:t>TOEFL) (Internet Based Test (IWT)) – 60-65 </a:t>
          </a:r>
          <a:r>
            <a:rPr lang="ru-RU" sz="500" b="1" kern="1200" dirty="0" smtClean="0">
              <a:solidFill>
                <a:schemeClr val="accent1">
                  <a:lumMod val="50000"/>
                </a:schemeClr>
              </a:solidFill>
            </a:rPr>
            <a:t>балл</a:t>
          </a:r>
          <a:endParaRPr lang="ru-RU" sz="5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3202991" y="1785675"/>
        <a:ext cx="1126629" cy="2125775"/>
      </dsp:txXfrm>
    </dsp:sp>
    <dsp:sp modelId="{CFDAEAE2-A1CB-4ECF-AB9C-6E1FA84DB016}">
      <dsp:nvSpPr>
        <dsp:cNvPr id="0" name=""/>
        <dsp:cNvSpPr/>
      </dsp:nvSpPr>
      <dsp:spPr>
        <a:xfrm>
          <a:off x="4497641" y="1624303"/>
          <a:ext cx="1196731" cy="21962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88EBAC9-B0F5-452D-8C10-BEA346D0C7ED}">
      <dsp:nvSpPr>
        <dsp:cNvPr id="0" name=""/>
        <dsp:cNvSpPr/>
      </dsp:nvSpPr>
      <dsp:spPr>
        <a:xfrm>
          <a:off x="4630612" y="1750624"/>
          <a:ext cx="1196731" cy="2196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сертификаттаудан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өту нәтижелері туралы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сертификат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педагог-модератордан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төмен емес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қолданыстағы біліктілік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санатының болуы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туралы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куәлік 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(бар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болса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)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4665663" y="1785675"/>
        <a:ext cx="1126629" cy="2126125"/>
      </dsp:txXfrm>
    </dsp:sp>
    <dsp:sp modelId="{EFAF502D-BB83-4ABC-8D19-9EFF30C39C30}">
      <dsp:nvSpPr>
        <dsp:cNvPr id="0" name=""/>
        <dsp:cNvSpPr/>
      </dsp:nvSpPr>
      <dsp:spPr>
        <a:xfrm>
          <a:off x="5960313" y="1624303"/>
          <a:ext cx="1196731" cy="22273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B066499-4698-45A1-8A51-FB8242D29F0E}">
      <dsp:nvSpPr>
        <dsp:cNvPr id="0" name=""/>
        <dsp:cNvSpPr/>
      </dsp:nvSpPr>
      <dsp:spPr>
        <a:xfrm>
          <a:off x="6093284" y="1750624"/>
          <a:ext cx="1196731" cy="22273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педагогтің 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бос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немесе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уақытша бос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лауазымына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үміткердің нысан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бойынша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толтырылған бағалау парағы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6128335" y="1785675"/>
        <a:ext cx="1126629" cy="2157229"/>
      </dsp:txXfrm>
    </dsp:sp>
    <dsp:sp modelId="{490D6E9B-C33F-42E7-A1D3-012A535F6DF3}">
      <dsp:nvSpPr>
        <dsp:cNvPr id="0" name=""/>
        <dsp:cNvSpPr/>
      </dsp:nvSpPr>
      <dsp:spPr>
        <a:xfrm>
          <a:off x="7422985" y="1624303"/>
          <a:ext cx="1228026" cy="22409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E11036-7DDB-4F3B-A72C-BC2C0EF1252A}">
      <dsp:nvSpPr>
        <dsp:cNvPr id="0" name=""/>
        <dsp:cNvSpPr/>
      </dsp:nvSpPr>
      <dsp:spPr>
        <a:xfrm>
          <a:off x="7555955" y="1750624"/>
          <a:ext cx="1228026" cy="22409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кемінде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15 минут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жұмыс өтілі жоқ үміткерге арналған бейне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 презентация,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ең 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аз </a:t>
          </a:r>
          <a:r>
            <a:rPr lang="ru-RU" sz="800" b="1" kern="1200" dirty="0" err="1" smtClean="0">
              <a:solidFill>
                <a:schemeClr val="accent1">
                  <a:lumMod val="50000"/>
                </a:schemeClr>
              </a:solidFill>
            </a:rPr>
            <a:t>рұқсаппен </a:t>
          </a:r>
          <a:r>
            <a:rPr lang="ru-RU" sz="800" b="1" kern="1200" dirty="0" smtClean="0">
              <a:solidFill>
                <a:schemeClr val="accent1">
                  <a:lumMod val="50000"/>
                </a:schemeClr>
              </a:solidFill>
            </a:rPr>
            <a:t>- 720 </a:t>
          </a:r>
          <a:r>
            <a:rPr lang="en-US" sz="800" b="1" kern="1200" smtClean="0">
              <a:solidFill>
                <a:schemeClr val="accent1">
                  <a:lumMod val="50000"/>
                </a:schemeClr>
              </a:solidFill>
            </a:rPr>
            <a:t>x 480</a:t>
          </a:r>
          <a:endParaRPr lang="ru-RU" sz="800" b="1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591923" y="1786592"/>
        <a:ext cx="1156090" cy="2169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>
            <a:extLst>
              <a:ext uri="{FF2B5EF4-FFF2-40B4-BE49-F238E27FC236}">
                <a16:creationId xmlns:a16="http://schemas.microsoft.com/office/drawing/2014/main" id="{41E080B1-A2B8-3D6D-829B-73F68949E9D4}"/>
              </a:ext>
            </a:extLst>
          </p:cNvPr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1" name="日期占位符 2">
            <a:extLst>
              <a:ext uri="{FF2B5EF4-FFF2-40B4-BE49-F238E27FC236}">
                <a16:creationId xmlns:a16="http://schemas.microsoft.com/office/drawing/2014/main" id="{2CD25A37-D5A4-CD9B-DD82-B659B1DCC14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FDFC3CF-3E6C-444A-ADC7-5497ED154D32}" type="datetime1">
              <a:rPr lang="zh-CN" altLang="en-US"/>
              <a:pPr>
                <a:defRPr/>
              </a:pPr>
              <a:t>2023/4/3</a:t>
            </a:fld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幻灯片图像占位符 3">
            <a:extLst>
              <a:ext uri="{FF2B5EF4-FFF2-40B4-BE49-F238E27FC236}">
                <a16:creationId xmlns:a16="http://schemas.microsoft.com/office/drawing/2014/main" id="{844B1DCE-E13F-B41B-F146-F5EF9AD92DAA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备注占位符 4">
            <a:extLst>
              <a:ext uri="{FF2B5EF4-FFF2-40B4-BE49-F238E27FC236}">
                <a16:creationId xmlns:a16="http://schemas.microsoft.com/office/drawing/2014/main" id="{FF1A6C7F-F790-291E-DC4E-BC08CFEB5C62}"/>
              </a:ext>
            </a:extLst>
          </p:cNvPr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zh-CN" altLang="ru-RU" sz="1200"/>
              <a:t>单击此处编辑母版文本样式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第二级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第三级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第四级</a:t>
            </a:r>
          </a:p>
          <a:p>
            <a:pPr>
              <a:spcBef>
                <a:spcPct val="30000"/>
              </a:spcBef>
              <a:defRPr/>
            </a:pPr>
            <a:r>
              <a:rPr lang="zh-CN" altLang="ru-RU" sz="1200"/>
              <a:t>第五级</a:t>
            </a:r>
          </a:p>
        </p:txBody>
      </p:sp>
      <p:sp>
        <p:nvSpPr>
          <p:cNvPr id="2054" name="页脚占位符 5">
            <a:extLst>
              <a:ext uri="{FF2B5EF4-FFF2-40B4-BE49-F238E27FC236}">
                <a16:creationId xmlns:a16="http://schemas.microsoft.com/office/drawing/2014/main" id="{6B724627-7141-6598-1E90-9B4C9C913C5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055" name="灯片编号占位符 6">
            <a:extLst>
              <a:ext uri="{FF2B5EF4-FFF2-40B4-BE49-F238E27FC236}">
                <a16:creationId xmlns:a16="http://schemas.microsoft.com/office/drawing/2014/main" id="{1E98D63D-E20E-12B2-5950-CF76E4BAD6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6EE7FAC-5F17-4221-923E-565694AF5FC1}" type="slidenum">
              <a:rPr lang="zh-CN" altLang="en-US"/>
              <a:pPr>
                <a:defRPr/>
              </a:pPr>
              <a:t>‹#›</a:t>
            </a:fld>
            <a:endParaRPr lang="zh-CN" altLang="en-US" sz="12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66C48F-2347-16DE-AE22-2811ACDAFB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C9600-E635-420B-9AD6-820C44D6E7BD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0ACD159-B42C-AC24-FA38-CA7B0CE09C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AF779D9-641C-94C8-F170-2AB47347E6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6BAF-34CA-4946-933D-D46754550A7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8162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E3A519-6DE3-2E43-96FA-42D51F9C5D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4AC22-6EBC-4830-8FE6-55149F311AAA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FE3815-3647-A955-2FF6-8520201264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C3536FA-3C52-A8B1-4092-2964F38902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992AC-514A-494D-B920-1D83A89BEF9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194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8FA7A6E-C0F6-1BBB-65B0-323CB0722C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F0D1B-1A8A-41FB-A217-8ED33E70BF69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ABDDE8-F0D3-EC72-7BE8-74C3BAD50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281C43-1DEC-4AD3-1F93-28343FC7C0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4B09F-1534-4FB1-BB25-01F9A8784997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7743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95B660-EF71-80BA-1AD4-8A6FED38A2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27A43-ABD1-4414-B22D-64FA51A22C17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2269C3-92C5-1C55-6B7B-F1ED228983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B0DDD2-8D94-87B7-20CD-97AE603634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3B4F2-79FD-41A7-838F-16237893838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1477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450F42A-2A77-92D5-E2BD-10D094BE86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A6DAF-DEE6-4C02-970E-13D09ABAD013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09980AC-E392-26F2-F9ED-09A84BB964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4436D3-26DA-1B06-6B99-D553B8D89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6E2B6-EC92-431C-AFBE-78C444C6DB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3240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BB8E82D1-7D9A-E863-DCC5-6E6BA586DD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DFD27-68D1-4327-BFD7-A25B9EF59C54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7D57B76A-0A7A-1340-460A-1DBC297FD3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1AFB653B-91FE-8095-7494-03395BD669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4DAA5-35BE-47A4-ABB7-2829F728945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7847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D0101EF8-6AE1-371E-1DC2-89C6DB3EB9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6509A-66F4-45A1-BB2E-2FB568074D5C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26169705-19E5-FB0D-F2D4-906A3A695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88D94E5F-B961-2C50-737A-6560C9D30F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489B2-B0CD-4AAB-97CB-E9727CC80D6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0258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F5D8D051-EDE5-0F7B-9DF4-243116698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76928-F5BE-4073-BAEA-67EC7CDC0A31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66A0FD3-8339-8CEA-2FFA-E57A22B423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C622061C-0991-716B-3C95-86BD29A2BB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D0CEA-7A99-467D-85DE-619B2B24FA1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498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1D32E4AB-9224-E7B5-A527-8316CBC69B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481C1-7AF8-4096-950C-83EC3F6F7A7D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29C6C3B5-7D6F-BEAB-0222-993DE04E95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8AA7BDD6-BB96-EB28-A4A6-8E76803301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D9E8B-CDBD-4095-BE6E-BEBC12902546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351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101E758-3E3B-EF72-A0DA-C61D304FBD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3D6E2-5F3F-4BE0-BF8C-7D1233986A41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3EBF9647-B3C1-21FC-0FFA-000BCEFFD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45DCA21E-DCB0-7B37-A2CF-5BB4AF524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F745C-11D9-4537-B6B9-1A70AD5BD00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8900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C7347E94-A7FE-94F3-61B8-8ED598FFA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27137-057C-4663-BCE5-1FC064D0E39B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D986045-B42E-B481-F3DF-762612652A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AFDE830-9CFF-D3D7-E765-877942489D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BFC62-5548-41DB-97CF-2B052B55922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1061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89DAA1B7-121A-9CAE-3789-3C05F1F2A9D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5359608C-3A1F-C956-3483-235156EB2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2FB83715-CF50-61AF-1B40-244FCBF532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+mn-lt"/>
                <a:ea typeface="+mn-ea"/>
                <a:sym typeface="微软雅黑" panose="020B0503020204020204" pitchFamily="34" charset="-122"/>
              </a:defRPr>
            </a:lvl1pPr>
          </a:lstStyle>
          <a:p>
            <a:pPr>
              <a:defRPr/>
            </a:pPr>
            <a:fld id="{EF601397-75FB-4C56-A2D3-E2270CCE4707}" type="datetime1">
              <a:rPr lang="zh-CN" altLang="en-US"/>
              <a:pPr>
                <a:defRPr/>
              </a:pPr>
              <a:t>2023/4/3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13A2F410-8B4A-89AE-97A2-B088ACCBAA3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+mn-lt"/>
                <a:ea typeface="+mn-ea"/>
                <a:sym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BA01F723-C321-4BED-9D00-F02847EF96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defRPr>
            </a:lvl1pPr>
          </a:lstStyle>
          <a:p>
            <a:pPr>
              <a:defRPr/>
            </a:pPr>
            <a:fld id="{B66CDFC2-FFF9-45BF-8FE7-BA99C1B5F5A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黑色底纹">
            <a:extLst>
              <a:ext uri="{FF2B5EF4-FFF2-40B4-BE49-F238E27FC236}">
                <a16:creationId xmlns:a16="http://schemas.microsoft.com/office/drawing/2014/main" id="{C332AB79-EBCE-3811-5451-F42B8FBFB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556" y="267494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zh-CN" sz="1200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3075" name="Group 3">
            <a:extLst>
              <a:ext uri="{FF2B5EF4-FFF2-40B4-BE49-F238E27FC236}">
                <a16:creationId xmlns:a16="http://schemas.microsoft.com/office/drawing/2014/main" id="{09B573BA-FDFB-2A8B-5352-72CE79401DB1}"/>
              </a:ext>
            </a:extLst>
          </p:cNvPr>
          <p:cNvGrpSpPr>
            <a:grpSpLocks/>
          </p:cNvGrpSpPr>
          <p:nvPr/>
        </p:nvGrpSpPr>
        <p:grpSpPr bwMode="auto">
          <a:xfrm>
            <a:off x="0" y="-2535238"/>
            <a:ext cx="9144000" cy="6480176"/>
            <a:chOff x="0" y="0"/>
            <a:chExt cx="9144000" cy="6482614"/>
          </a:xfrm>
        </p:grpSpPr>
        <p:grpSp>
          <p:nvGrpSpPr>
            <p:cNvPr id="3083" name="Group 4">
              <a:extLst>
                <a:ext uri="{FF2B5EF4-FFF2-40B4-BE49-F238E27FC236}">
                  <a16:creationId xmlns:a16="http://schemas.microsoft.com/office/drawing/2014/main" id="{269FB08B-C3D5-750E-37CA-BDC2E8B056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2522646"/>
              <a:ext cx="9144000" cy="3959968"/>
              <a:chOff x="0" y="0"/>
              <a:chExt cx="9144000" cy="3959968"/>
            </a:xfrm>
          </p:grpSpPr>
          <p:sp>
            <p:nvSpPr>
              <p:cNvPr id="3085" name="矩形 254">
                <a:extLst>
                  <a:ext uri="{FF2B5EF4-FFF2-40B4-BE49-F238E27FC236}">
                    <a16:creationId xmlns:a16="http://schemas.microsoft.com/office/drawing/2014/main" id="{E31ED8E2-FC2F-ECCC-97B6-63273145F7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13953"/>
                <a:ext cx="9144000" cy="3846015"/>
              </a:xfrm>
              <a:custGeom>
                <a:avLst/>
                <a:gdLst>
                  <a:gd name="T0" fmla="*/ 0 w 9144000"/>
                  <a:gd name="T1" fmla="*/ 0 h 3846015"/>
                  <a:gd name="T2" fmla="*/ 9144000 w 9144000"/>
                  <a:gd name="T3" fmla="*/ 0 h 3846015"/>
                  <a:gd name="T4" fmla="*/ 9144000 w 9144000"/>
                  <a:gd name="T5" fmla="*/ 3651871 h 3846015"/>
                  <a:gd name="T6" fmla="*/ 4766144 w 9144000"/>
                  <a:gd name="T7" fmla="*/ 3651871 h 3846015"/>
                  <a:gd name="T8" fmla="*/ 4571996 w 9144000"/>
                  <a:gd name="T9" fmla="*/ 3846015 h 3846015"/>
                  <a:gd name="T10" fmla="*/ 4377852 w 9144000"/>
                  <a:gd name="T11" fmla="*/ 3651871 h 3846015"/>
                  <a:gd name="T12" fmla="*/ 0 w 9144000"/>
                  <a:gd name="T13" fmla="*/ 3651871 h 3846015"/>
                  <a:gd name="T14" fmla="*/ 0 w 9144000"/>
                  <a:gd name="T15" fmla="*/ 0 h 38460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144000"/>
                  <a:gd name="T25" fmla="*/ 0 h 3846015"/>
                  <a:gd name="T26" fmla="*/ 9144000 w 9144000"/>
                  <a:gd name="T27" fmla="*/ 3846015 h 38460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144000" h="3846015">
                    <a:moveTo>
                      <a:pt x="0" y="0"/>
                    </a:moveTo>
                    <a:lnTo>
                      <a:pt x="9144000" y="0"/>
                    </a:lnTo>
                    <a:lnTo>
                      <a:pt x="9144000" y="3651870"/>
                    </a:lnTo>
                    <a:lnTo>
                      <a:pt x="4766144" y="3651870"/>
                    </a:lnTo>
                    <a:lnTo>
                      <a:pt x="4571999" y="3846015"/>
                    </a:lnTo>
                    <a:lnTo>
                      <a:pt x="4377855" y="3651870"/>
                    </a:lnTo>
                    <a:lnTo>
                      <a:pt x="0" y="36518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>
                  <a:alpha val="59999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endParaRPr lang="ru-RU"/>
              </a:p>
            </p:txBody>
          </p:sp>
          <p:sp>
            <p:nvSpPr>
              <p:cNvPr id="3086" name="矩形 254">
                <a:extLst>
                  <a:ext uri="{FF2B5EF4-FFF2-40B4-BE49-F238E27FC236}">
                    <a16:creationId xmlns:a16="http://schemas.microsoft.com/office/drawing/2014/main" id="{38CA9CBA-99ED-327D-41B3-8C37BD9965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-747"/>
                <a:ext cx="9144000" cy="3846372"/>
              </a:xfrm>
              <a:custGeom>
                <a:avLst/>
                <a:gdLst>
                  <a:gd name="T0" fmla="*/ 0 w 9144000"/>
                  <a:gd name="T1" fmla="*/ 0 h 3846015"/>
                  <a:gd name="T2" fmla="*/ 9144000 w 9144000"/>
                  <a:gd name="T3" fmla="*/ 0 h 3846015"/>
                  <a:gd name="T4" fmla="*/ 9144000 w 9144000"/>
                  <a:gd name="T5" fmla="*/ 3651871 h 3846015"/>
                  <a:gd name="T6" fmla="*/ 4766144 w 9144000"/>
                  <a:gd name="T7" fmla="*/ 3651871 h 3846015"/>
                  <a:gd name="T8" fmla="*/ 4571996 w 9144000"/>
                  <a:gd name="T9" fmla="*/ 3846015 h 3846015"/>
                  <a:gd name="T10" fmla="*/ 4377852 w 9144000"/>
                  <a:gd name="T11" fmla="*/ 3651871 h 3846015"/>
                  <a:gd name="T12" fmla="*/ 0 w 9144000"/>
                  <a:gd name="T13" fmla="*/ 3651871 h 3846015"/>
                  <a:gd name="T14" fmla="*/ 0 w 9144000"/>
                  <a:gd name="T15" fmla="*/ 0 h 384601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144000"/>
                  <a:gd name="T25" fmla="*/ 0 h 3846015"/>
                  <a:gd name="T26" fmla="*/ 9144000 w 9144000"/>
                  <a:gd name="T27" fmla="*/ 3846015 h 384601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144000" h="3846015">
                    <a:moveTo>
                      <a:pt x="0" y="0"/>
                    </a:moveTo>
                    <a:lnTo>
                      <a:pt x="9144000" y="0"/>
                    </a:lnTo>
                    <a:lnTo>
                      <a:pt x="9144000" y="3651870"/>
                    </a:lnTo>
                    <a:lnTo>
                      <a:pt x="4766144" y="3651870"/>
                    </a:lnTo>
                    <a:lnTo>
                      <a:pt x="4571999" y="3846015"/>
                    </a:lnTo>
                    <a:lnTo>
                      <a:pt x="4377855" y="3651870"/>
                    </a:lnTo>
                    <a:lnTo>
                      <a:pt x="0" y="365187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084" name="任意多边形 62">
              <a:extLst>
                <a:ext uri="{FF2B5EF4-FFF2-40B4-BE49-F238E27FC236}">
                  <a16:creationId xmlns:a16="http://schemas.microsoft.com/office/drawing/2014/main" id="{DAB947FC-B821-748F-96F6-C28782FF5F6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2700000">
              <a:off x="2043113" y="0"/>
              <a:ext cx="5046662" cy="5045385"/>
            </a:xfrm>
            <a:custGeom>
              <a:avLst/>
              <a:gdLst>
                <a:gd name="T0" fmla="*/ 0 w 4624012"/>
                <a:gd name="T1" fmla="*/ 0 h 4624012"/>
                <a:gd name="T2" fmla="*/ 8513149 w 4624012"/>
                <a:gd name="T3" fmla="*/ 8513149 h 4624012"/>
                <a:gd name="T4" fmla="*/ 0 w 4624012"/>
                <a:gd name="T5" fmla="*/ 8513149 h 4624012"/>
                <a:gd name="T6" fmla="*/ 0 60000 65536"/>
                <a:gd name="T7" fmla="*/ 0 60000 65536"/>
                <a:gd name="T8" fmla="*/ 0 60000 65536"/>
                <a:gd name="T9" fmla="*/ 0 w 4624012"/>
                <a:gd name="T10" fmla="*/ 0 h 4624012"/>
                <a:gd name="T11" fmla="*/ 4624012 w 4624012"/>
                <a:gd name="T12" fmla="*/ 4624012 h 46240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624012" h="4624012">
                  <a:moveTo>
                    <a:pt x="0" y="0"/>
                  </a:moveTo>
                  <a:lnTo>
                    <a:pt x="4624012" y="4624012"/>
                  </a:lnTo>
                  <a:lnTo>
                    <a:pt x="0" y="46240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anchor="ctr"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3077" name="Group 10">
            <a:extLst>
              <a:ext uri="{FF2B5EF4-FFF2-40B4-BE49-F238E27FC236}">
                <a16:creationId xmlns:a16="http://schemas.microsoft.com/office/drawing/2014/main" id="{595189BE-0702-3D36-4C8B-F17E85C343ED}"/>
              </a:ext>
            </a:extLst>
          </p:cNvPr>
          <p:cNvGrpSpPr>
            <a:grpSpLocks/>
          </p:cNvGrpSpPr>
          <p:nvPr/>
        </p:nvGrpSpPr>
        <p:grpSpPr bwMode="auto">
          <a:xfrm>
            <a:off x="539750" y="1058863"/>
            <a:ext cx="8208963" cy="996950"/>
            <a:chOff x="0" y="0"/>
            <a:chExt cx="6264696" cy="432048"/>
          </a:xfrm>
        </p:grpSpPr>
        <p:sp>
          <p:nvSpPr>
            <p:cNvPr id="3081" name="矩形 1">
              <a:extLst>
                <a:ext uri="{FF2B5EF4-FFF2-40B4-BE49-F238E27FC236}">
                  <a16:creationId xmlns:a16="http://schemas.microsoft.com/office/drawing/2014/main" id="{B86B1A1C-EC1C-41FB-3EA3-830454EB6A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264696" cy="432048"/>
            </a:xfrm>
            <a:prstGeom prst="rect">
              <a:avLst/>
            </a:prstGeom>
            <a:solidFill>
              <a:srgbClr val="9A5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864600"/>
                </a:solidFill>
                <a:sym typeface="微软雅黑" panose="020B0503020204020204" pitchFamily="34" charset="-122"/>
              </a:endParaRPr>
            </a:p>
          </p:txBody>
        </p:sp>
        <p:sp>
          <p:nvSpPr>
            <p:cNvPr id="3082" name="矩形 9">
              <a:extLst>
                <a:ext uri="{FF2B5EF4-FFF2-40B4-BE49-F238E27FC236}">
                  <a16:creationId xmlns:a16="http://schemas.microsoft.com/office/drawing/2014/main" id="{50EA1A1C-12E3-4E54-535F-DAF9A639C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1358"/>
              <a:ext cx="626469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800">
                <a:solidFill>
                  <a:srgbClr val="FFAF57"/>
                </a:solidFill>
                <a:sym typeface="微软雅黑" panose="020B0503020204020204" pitchFamily="34" charset="-122"/>
              </a:endParaRPr>
            </a:p>
          </p:txBody>
        </p:sp>
      </p:grpSp>
      <p:sp>
        <p:nvSpPr>
          <p:cNvPr id="3078" name="矩形 259">
            <a:extLst>
              <a:ext uri="{FF2B5EF4-FFF2-40B4-BE49-F238E27FC236}">
                <a16:creationId xmlns:a16="http://schemas.microsoft.com/office/drawing/2014/main" id="{8CDB8774-6315-1A82-1D74-2A1D25940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4438" y="1096963"/>
            <a:ext cx="734800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беру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ұйымының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лауазымына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орналасуға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өткізу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тәртібі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7C4EC67-C542-465B-093D-995A84FF1130}"/>
              </a:ext>
            </a:extLst>
          </p:cNvPr>
          <p:cNvSpPr/>
          <p:nvPr/>
        </p:nvSpPr>
        <p:spPr>
          <a:xfrm>
            <a:off x="2214563" y="4572000"/>
            <a:ext cx="184150" cy="3762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ctr">
              <a:lnSpc>
                <a:spcPct val="110000"/>
              </a:lnSpc>
              <a:defRPr/>
            </a:pPr>
            <a:endParaRPr lang="en-US" altLang="zh-CN" kern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9712" y="-704645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hangingPunct="1"/>
            <a:r>
              <a:rPr lang="ru-RU" altLang="zh-CN" sz="1400" b="1" dirty="0" smtClean="0">
                <a:solidFill>
                  <a:srgbClr val="C00000"/>
                </a:solidFill>
                <a:sym typeface="微软雅黑" panose="020B0503020204020204" pitchFamily="34" charset="-122"/>
              </a:rPr>
              <a:t>Павлодар </a:t>
            </a:r>
            <a:r>
              <a:rPr lang="ru-RU" altLang="zh-CN" sz="1400" b="1" dirty="0" err="1" smtClean="0">
                <a:solidFill>
                  <a:srgbClr val="C00000"/>
                </a:solidFill>
                <a:sym typeface="微软雅黑" panose="020B0503020204020204" pitchFamily="34" charset="-122"/>
              </a:rPr>
              <a:t>облысы</a:t>
            </a:r>
            <a:r>
              <a:rPr lang="ru-RU" altLang="zh-CN" sz="1400" b="1" dirty="0" smtClean="0">
                <a:solidFill>
                  <a:srgbClr val="C00000"/>
                </a:solidFill>
                <a:sym typeface="微软雅黑" panose="020B0503020204020204" pitchFamily="34" charset="-122"/>
              </a:rPr>
              <a:t> </a:t>
            </a:r>
            <a:r>
              <a:rPr lang="ru-RU" altLang="zh-CN" sz="1400" b="1" dirty="0" err="1" smtClean="0">
                <a:solidFill>
                  <a:srgbClr val="C00000"/>
                </a:solidFill>
                <a:sym typeface="微软雅黑" panose="020B0503020204020204" pitchFamily="34" charset="-122"/>
              </a:rPr>
              <a:t>білім</a:t>
            </a:r>
            <a:r>
              <a:rPr lang="ru-RU" altLang="zh-CN" sz="1400" b="1" dirty="0" smtClean="0">
                <a:solidFill>
                  <a:srgbClr val="C00000"/>
                </a:solidFill>
                <a:sym typeface="微软雅黑" panose="020B0503020204020204" pitchFamily="34" charset="-122"/>
              </a:rPr>
              <a:t> беру </a:t>
            </a:r>
            <a:r>
              <a:rPr lang="ru-RU" altLang="zh-CN" sz="1400" b="1" dirty="0" err="1" smtClean="0">
                <a:solidFill>
                  <a:srgbClr val="C00000"/>
                </a:solidFill>
                <a:sym typeface="微软雅黑" panose="020B0503020204020204" pitchFamily="34" charset="-122"/>
              </a:rPr>
              <a:t>басқармасының</a:t>
            </a:r>
            <a:endParaRPr lang="ru-RU" altLang="zh-CN" sz="1400" b="1" dirty="0" smtClean="0">
              <a:solidFill>
                <a:srgbClr val="C00000"/>
              </a:solidFill>
              <a:sym typeface="微软雅黑" panose="020B0503020204020204" pitchFamily="34" charset="-122"/>
            </a:endParaRPr>
          </a:p>
          <a:p>
            <a:pPr lvl="0" algn="ctr" eaLnBrk="1" hangingPunct="1"/>
            <a:r>
              <a:rPr lang="ru-RU" altLang="zh-CN" sz="1400" b="1" dirty="0" err="1" smtClean="0">
                <a:solidFill>
                  <a:srgbClr val="C00000"/>
                </a:solidFill>
                <a:sym typeface="微软雅黑" panose="020B0503020204020204" pitchFamily="34" charset="-122"/>
              </a:rPr>
              <a:t>«Шарбақты ауданының білім</a:t>
            </a:r>
            <a:r>
              <a:rPr lang="ru-RU" altLang="zh-CN" sz="1400" b="1" dirty="0" smtClean="0">
                <a:solidFill>
                  <a:srgbClr val="C00000"/>
                </a:solidFill>
                <a:sym typeface="微软雅黑" panose="020B0503020204020204" pitchFamily="34" charset="-122"/>
              </a:rPr>
              <a:t> беру </a:t>
            </a:r>
            <a:r>
              <a:rPr lang="ru-RU" altLang="zh-CN" sz="1400" b="1" dirty="0" err="1" smtClean="0">
                <a:solidFill>
                  <a:srgbClr val="C00000"/>
                </a:solidFill>
                <a:sym typeface="微软雅黑" panose="020B0503020204020204" pitchFamily="34" charset="-122"/>
              </a:rPr>
              <a:t>бөлімі</a:t>
            </a:r>
            <a:r>
              <a:rPr lang="ru-RU" altLang="zh-CN" sz="1400" b="1" dirty="0" smtClean="0">
                <a:solidFill>
                  <a:srgbClr val="C00000"/>
                </a:solidFill>
                <a:sym typeface="微软雅黑" panose="020B0503020204020204" pitchFamily="34" charset="-122"/>
              </a:rPr>
              <a:t>» ММ</a:t>
            </a:r>
            <a:endParaRPr lang="en-US" altLang="zh-CN" sz="1400" b="1" dirty="0">
              <a:solidFill>
                <a:srgbClr val="C00000"/>
              </a:solidFill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zh-CN" altLang="zh-CN" sz="1800" dirty="0">
              <a:solidFill>
                <a:srgbClr val="FFFFFF"/>
              </a:solidFill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357172"/>
            <a:ext cx="81369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ru-RU" altLang="zh-CN" sz="1800" b="1" dirty="0" smtClean="0">
                <a:solidFill>
                  <a:srgbClr val="FF8607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Impact" panose="020B0806030902050204" pitchFamily="34" charset="0"/>
              </a:rPr>
              <a:t>ПЕДАГОГТЕРДІ БІЛІМ БЕРУ ҰЙЫМДАРЫНА ЖҰМЫСҚА ҚАБЫЛДАУ ЖӨНІНДЕГІ НОРМАТИВТІК ҚҰЖАТТАР</a:t>
            </a:r>
            <a:endParaRPr lang="zh-CN" altLang="en-US" sz="1800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Impact" panose="020B0806030902050204" pitchFamily="34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36004" y="1066786"/>
            <a:ext cx="9107996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  <a:defRPr/>
              </a:pPr>
              <a:endParaRPr lang="zh-CN" altLang="zh-CN" sz="1600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  <a:defRPr/>
              </a:pPr>
              <a:endParaRPr lang="zh-CN" altLang="zh-CN" sz="1600">
                <a:solidFill>
                  <a:srgbClr val="FFFFFF"/>
                </a:solidFill>
                <a:sym typeface="微软雅黑" panose="020B0503020204020204" pitchFamily="34" charset="-122"/>
              </a:endParaRPr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488262" y="1232153"/>
            <a:ext cx="76121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/>
          </a:p>
          <a:p>
            <a:endParaRPr lang="ru-RU" sz="1200" dirty="0" smtClean="0"/>
          </a:p>
        </p:txBody>
      </p:sp>
      <p:grpSp>
        <p:nvGrpSpPr>
          <p:cNvPr id="28" name="Группа 27"/>
          <p:cNvGrpSpPr/>
          <p:nvPr/>
        </p:nvGrpSpPr>
        <p:grpSpPr>
          <a:xfrm>
            <a:off x="299227" y="1547623"/>
            <a:ext cx="8651035" cy="922519"/>
            <a:chOff x="2016139" y="-471"/>
            <a:chExt cx="1839468" cy="922519"/>
          </a:xfrm>
          <a:scene3d>
            <a:camera prst="orthographicFront"/>
            <a:lightRig rig="flat" dir="t"/>
          </a:scene3d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2016139" y="25780"/>
              <a:ext cx="1839468" cy="896268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fillRef>
            <a:effectRef idx="2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 txBox="1"/>
            <p:nvPr/>
          </p:nvSpPr>
          <p:spPr>
            <a:xfrm>
              <a:off x="2042390" y="-471"/>
              <a:ext cx="1786966" cy="8437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algn="ctr"/>
              <a:endPara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kk-KZ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 Республикасы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Оқу-ағарту министрінің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22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желтоқсандағы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«Қазақстан Республикасы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Білім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 ғылым министрінің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2012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21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ақпандағы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білім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беру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ұйымдарының бірінші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басшылары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мен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педагогтерін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лауазымға тағайындау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лауазымнан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босату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қағидаларын бекіту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туралы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№ 57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бұйрығына өзгеріс енгізу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туралы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№ 513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бұйрығы</a:t>
              </a: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</a:p>
            <a:p>
              <a:pPr algn="ctr"/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82486" y="3117594"/>
            <a:ext cx="8651035" cy="896268"/>
            <a:chOff x="2016139" y="25780"/>
            <a:chExt cx="1839468" cy="896268"/>
          </a:xfrm>
          <a:scene3d>
            <a:camera prst="orthographicFront"/>
            <a:lightRig rig="flat" dir="t"/>
          </a:scene3d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2016139" y="25780"/>
              <a:ext cx="1839468" cy="896268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fillRef>
            <a:effectRef idx="2">
              <a:schemeClr val="accent2">
                <a:shade val="80000"/>
                <a:hueOff val="-11957"/>
                <a:satOff val="-1341"/>
                <a:lumOff val="856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кругленный прямоугольник 4"/>
            <p:cNvSpPr txBox="1"/>
            <p:nvPr/>
          </p:nvSpPr>
          <p:spPr>
            <a:xfrm>
              <a:off x="2042390" y="52031"/>
              <a:ext cx="1786966" cy="84376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 Республикасы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Білім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 ғылым министрінің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2022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31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наурыздағы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 Республикасы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Білім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 ғылым министрінің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2009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шілдедегі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«Педагог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қызметкерлер 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мен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оларға теңестірілген тұлғалардың лауазымдарының үлгілік біліктілік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сипаттамаларын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бекіту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туралы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№ 338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бұйрығына өзгерістер енгізу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туралы</a:t>
              </a:r>
              <a:r>
                <a:rPr lang="ru-RU" sz="12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№ 121 </a:t>
              </a:r>
              <a:r>
                <a:rPr lang="ru-RU" sz="1200" b="1" dirty="0" err="1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бұйрығы</a:t>
              </a: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ru-RU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defTabSz="800100">
                <a:lnSpc>
                  <a:spcPct val="90000"/>
                </a:lnSpc>
                <a:spcAft>
                  <a:spcPct val="35000"/>
                </a:spcAft>
              </a:pPr>
              <a:endPara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9473047"/>
              </p:ext>
            </p:extLst>
          </p:nvPr>
        </p:nvGraphicFramePr>
        <p:xfrm>
          <a:off x="107504" y="123478"/>
          <a:ext cx="8784610" cy="4509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567451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57172"/>
            <a:ext cx="8712968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solidFill>
                <a:srgbClr val="FF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32919058"/>
              </p:ext>
            </p:extLst>
          </p:nvPr>
        </p:nvGraphicFramePr>
        <p:xfrm>
          <a:off x="107504" y="267494"/>
          <a:ext cx="8784610" cy="4365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308857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57172"/>
            <a:ext cx="8712968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solidFill>
                <a:srgbClr val="FF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564978"/>
              </p:ext>
            </p:extLst>
          </p:nvPr>
        </p:nvGraphicFramePr>
        <p:xfrm>
          <a:off x="107504" y="267494"/>
          <a:ext cx="8784610" cy="4365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411528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黑色背景">
            <a:extLst>
              <a:ext uri="{FF2B5EF4-FFF2-40B4-BE49-F238E27FC236}">
                <a16:creationId xmlns:a16="http://schemas.microsoft.com/office/drawing/2014/main" id="{97223CBA-E3DA-3EEA-E54B-C45D1E99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CN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微软雅黑" panose="020B0503020204020204" pitchFamily="34" charset="-122"/>
            </a:endParaRPr>
          </a:p>
        </p:txBody>
      </p:sp>
      <p:sp>
        <p:nvSpPr>
          <p:cNvPr id="4099" name="前言">
            <a:extLst>
              <a:ext uri="{FF2B5EF4-FFF2-40B4-BE49-F238E27FC236}">
                <a16:creationId xmlns:a16="http://schemas.microsoft.com/office/drawing/2014/main" id="{4796D481-0D9A-2A41-B1CD-ECEE4D75B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512" y="357172"/>
            <a:ext cx="8712968" cy="38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>
              <a:solidFill>
                <a:srgbClr val="FF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03D726D8-C922-5FE5-80D9-60656CC92D5A}"/>
              </a:ext>
            </a:extLst>
          </p:cNvPr>
          <p:cNvGrpSpPr>
            <a:grpSpLocks/>
          </p:cNvGrpSpPr>
          <p:nvPr/>
        </p:nvGrpSpPr>
        <p:grpSpPr bwMode="auto">
          <a:xfrm>
            <a:off x="0" y="931863"/>
            <a:ext cx="9144000" cy="3727450"/>
            <a:chOff x="0" y="0"/>
            <a:chExt cx="9144000" cy="3728183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102" name="矩形 254">
              <a:extLst>
                <a:ext uri="{FF2B5EF4-FFF2-40B4-BE49-F238E27FC236}">
                  <a16:creationId xmlns:a16="http://schemas.microsoft.com/office/drawing/2014/main" id="{267BD7AA-7C58-69BB-C4CB-63A1A8194F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 flipV="1">
              <a:off x="0" y="144015"/>
              <a:ext cx="9144000" cy="3584168"/>
            </a:xfrm>
            <a:prstGeom prst="rect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  <p:sp>
          <p:nvSpPr>
            <p:cNvPr id="4103" name="直角三角形 6">
              <a:extLst>
                <a:ext uri="{FF2B5EF4-FFF2-40B4-BE49-F238E27FC236}">
                  <a16:creationId xmlns:a16="http://schemas.microsoft.com/office/drawing/2014/main" id="{1A3BD4D3-A7D1-C359-A917-57CE451798D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100000">
              <a:off x="1101425" y="0"/>
              <a:ext cx="288032" cy="288032"/>
            </a:xfrm>
            <a:prstGeom prst="rtTriangle">
              <a:avLst/>
            </a:prstGeom>
            <a:grpFill/>
            <a:ln>
              <a:noFill/>
            </a:ln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zh-CN" altLang="zh-CN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微软雅黑" panose="020B0503020204020204" pitchFamily="34" charset="-122"/>
              </a:endParaRPr>
            </a:p>
          </p:txBody>
        </p:sp>
      </p:grp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356B86A2-02F4-F520-B0DB-9845BA3827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4574635"/>
              </p:ext>
            </p:extLst>
          </p:nvPr>
        </p:nvGraphicFramePr>
        <p:xfrm>
          <a:off x="107504" y="267494"/>
          <a:ext cx="8784610" cy="43651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604491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3ef799182b62b23ec5f3950d93673fa096e3"/>
</p:tagLst>
</file>

<file path=ppt/theme/theme1.xml><?xml version="1.0" encoding="utf-8"?>
<a:theme xmlns:a="http://schemas.openxmlformats.org/drawingml/2006/main" name="第一PPT模板网-WWW.1PPT.COM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</TotalTime>
  <Pages>0</Pages>
  <Words>528</Words>
  <Characters>0</Characters>
  <Application>Microsoft Office PowerPoint</Application>
  <DocSecurity>0</DocSecurity>
  <PresentationFormat>Экран (16:9)</PresentationFormat>
  <Lines>0</Lines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微软雅黑</vt:lpstr>
      <vt:lpstr>宋体</vt:lpstr>
      <vt:lpstr>Arial</vt:lpstr>
      <vt:lpstr>Calibri</vt:lpstr>
      <vt:lpstr>Impact</vt:lpstr>
      <vt:lpstr>Times New Roman</vt:lpstr>
      <vt:lpstr>第一PPT模板网-WWW.1PPT.COM​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subject>第一PPT模板网-WWW.1PPT.COM</dc:subject>
  <dc:creator>第一PPT模板网-WWW.1PPT.COM</dc:creator>
  <cp:keywords>第一PPT模板网-WWW.1PPT.COM</cp:keywords>
  <dc:description>第一PPT模板网-WWW.1PPT.COM</dc:description>
  <cp:lastModifiedBy>ROO</cp:lastModifiedBy>
  <cp:revision>333</cp:revision>
  <dcterms:created xsi:type="dcterms:W3CDTF">2014-02-20T03:23:00Z</dcterms:created>
  <dcterms:modified xsi:type="dcterms:W3CDTF">2023-04-03T10:32:02Z</dcterms:modified>
  <cp:category/>
  <cp:contentStatus>第一PPT模板网-WWW.1PPT.COM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2052-9.1.0.4716</vt:lpwstr>
  </property>
</Properties>
</file>